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diagrams/drawing5.xml" ContentType="application/vnd.ms-office.drawingml.diagramDrawing+xml"/>
  <Override PartName="/ppt/diagrams/drawing4.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9" r:id="rId3"/>
    <p:sldId id="257" r:id="rId4"/>
    <p:sldId id="301" r:id="rId5"/>
    <p:sldId id="300" r:id="rId6"/>
    <p:sldId id="292" r:id="rId7"/>
    <p:sldId id="293" r:id="rId8"/>
    <p:sldId id="276" r:id="rId9"/>
    <p:sldId id="307" r:id="rId10"/>
    <p:sldId id="311" r:id="rId11"/>
    <p:sldId id="310" r:id="rId12"/>
    <p:sldId id="309" r:id="rId13"/>
    <p:sldId id="294" r:id="rId14"/>
    <p:sldId id="295" r:id="rId15"/>
    <p:sldId id="298" r:id="rId16"/>
    <p:sldId id="312" r:id="rId17"/>
    <p:sldId id="275" r:id="rId18"/>
    <p:sldId id="297" r:id="rId19"/>
    <p:sldId id="274" r:id="rId20"/>
    <p:sldId id="296" r:id="rId21"/>
    <p:sldId id="302" r:id="rId22"/>
    <p:sldId id="284" r:id="rId2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235" autoAdjust="0"/>
    <p:restoredTop sz="93910" autoAdjust="0"/>
  </p:normalViewPr>
  <p:slideViewPr>
    <p:cSldViewPr>
      <p:cViewPr>
        <p:scale>
          <a:sx n="60" d="100"/>
          <a:sy n="60" d="100"/>
        </p:scale>
        <p:origin x="-3084" y="-117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10.emf"/></Relationships>
</file>

<file path=ppt/diagrams/_rels/data3.xml.rels><?xml version="1.0" encoding="UTF-8" standalone="yes"?>
<Relationships xmlns="http://schemas.openxmlformats.org/package/2006/relationships"><Relationship Id="rId1" Type="http://schemas.openxmlformats.org/officeDocument/2006/relationships/image" Target="../media/image10.emf"/></Relationships>
</file>

<file path=ppt/diagrams/_rels/drawing2.xml.rels><?xml version="1.0" encoding="UTF-8" standalone="yes"?>
<Relationships xmlns="http://schemas.openxmlformats.org/package/2006/relationships"><Relationship Id="rId1" Type="http://schemas.openxmlformats.org/officeDocument/2006/relationships/image" Target="../media/image51.emf"/></Relationships>
</file>

<file path=ppt/diagrams/_rels/drawing3.xml.rels><?xml version="1.0" encoding="UTF-8" standalone="yes"?>
<Relationships xmlns="http://schemas.openxmlformats.org/package/2006/relationships"><Relationship Id="rId1" Type="http://schemas.openxmlformats.org/officeDocument/2006/relationships/image" Target="../media/image51.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92FF6-59A2-D64C-A76A-8EA5CEC0F845}"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1BF182A3-E3A9-F647-BF77-D05DE7B8C3C9}">
      <dgm:prSet phldrT="[Text]"/>
      <dgm:spPr/>
      <dgm:t>
        <a:bodyPr/>
        <a:lstStyle/>
        <a:p>
          <a:r>
            <a:rPr lang="en-US" dirty="0" smtClean="0"/>
            <a:t>Quiz 1</a:t>
          </a:r>
          <a:endParaRPr lang="en-US" dirty="0"/>
        </a:p>
      </dgm:t>
    </dgm:pt>
    <dgm:pt modelId="{513AE1A3-AE99-7642-B889-6A2BDC32883E}" type="parTrans" cxnId="{FB8AF7D1-A2E8-9148-A59C-CB33B7D48076}">
      <dgm:prSet/>
      <dgm:spPr/>
      <dgm:t>
        <a:bodyPr/>
        <a:lstStyle/>
        <a:p>
          <a:endParaRPr lang="en-US"/>
        </a:p>
      </dgm:t>
    </dgm:pt>
    <dgm:pt modelId="{62E417E5-DED9-F944-AFC6-17AD1C35542D}" type="sibTrans" cxnId="{FB8AF7D1-A2E8-9148-A59C-CB33B7D48076}">
      <dgm:prSet/>
      <dgm:spPr/>
      <dgm:t>
        <a:bodyPr/>
        <a:lstStyle/>
        <a:p>
          <a:endParaRPr lang="en-US"/>
        </a:p>
      </dgm:t>
    </dgm:pt>
    <dgm:pt modelId="{8A146B36-0FB5-DD45-BC74-B8B2154DB861}">
      <dgm:prSet phldrT="[Text]"/>
      <dgm:spPr/>
      <dgm:t>
        <a:bodyPr/>
        <a:lstStyle/>
        <a:p>
          <a:r>
            <a:rPr lang="en-US" dirty="0" smtClean="0"/>
            <a:t>Quiz 2</a:t>
          </a:r>
          <a:endParaRPr lang="en-US" dirty="0"/>
        </a:p>
      </dgm:t>
    </dgm:pt>
    <dgm:pt modelId="{91FD5CCD-5AE5-3344-A817-98C36FCBFDF2}" type="parTrans" cxnId="{C242D27F-0CEB-4D48-A9F7-26EFD3D6CB34}">
      <dgm:prSet/>
      <dgm:spPr/>
      <dgm:t>
        <a:bodyPr/>
        <a:lstStyle/>
        <a:p>
          <a:endParaRPr lang="en-US"/>
        </a:p>
      </dgm:t>
    </dgm:pt>
    <dgm:pt modelId="{CE066C9B-D1E8-5F4E-AE19-3A9A692F9BD3}" type="sibTrans" cxnId="{C242D27F-0CEB-4D48-A9F7-26EFD3D6CB34}">
      <dgm:prSet/>
      <dgm:spPr/>
      <dgm:t>
        <a:bodyPr/>
        <a:lstStyle/>
        <a:p>
          <a:endParaRPr lang="en-US"/>
        </a:p>
      </dgm:t>
    </dgm:pt>
    <dgm:pt modelId="{E42DDAF8-3E79-4E49-A3C6-4658300B4B13}">
      <dgm:prSet phldrT="[Text]"/>
      <dgm:spPr/>
      <dgm:t>
        <a:bodyPr/>
        <a:lstStyle/>
        <a:p>
          <a:r>
            <a:rPr lang="en-US" dirty="0" smtClean="0"/>
            <a:t>Portfolio</a:t>
          </a:r>
          <a:endParaRPr lang="en-US" dirty="0"/>
        </a:p>
      </dgm:t>
    </dgm:pt>
    <dgm:pt modelId="{F4C8BDCC-4AD8-0C42-90E0-818918471BCC}" type="parTrans" cxnId="{875936C3-2D24-5F40-967C-0030EF261669}">
      <dgm:prSet/>
      <dgm:spPr/>
      <dgm:t>
        <a:bodyPr/>
        <a:lstStyle/>
        <a:p>
          <a:endParaRPr lang="en-US"/>
        </a:p>
      </dgm:t>
    </dgm:pt>
    <dgm:pt modelId="{00FEE6DE-65DE-D044-924B-8139361A6F09}" type="sibTrans" cxnId="{875936C3-2D24-5F40-967C-0030EF261669}">
      <dgm:prSet/>
      <dgm:spPr/>
      <dgm:t>
        <a:bodyPr/>
        <a:lstStyle/>
        <a:p>
          <a:endParaRPr lang="en-US"/>
        </a:p>
      </dgm:t>
    </dgm:pt>
    <dgm:pt modelId="{8EB9CB6D-0984-9F4D-A560-FB45E3168A9B}">
      <dgm:prSet phldrT="[Text]"/>
      <dgm:spPr/>
      <dgm:t>
        <a:bodyPr/>
        <a:lstStyle/>
        <a:p>
          <a:r>
            <a:rPr lang="en-US" dirty="0" smtClean="0"/>
            <a:t>EME</a:t>
          </a:r>
          <a:endParaRPr lang="en-US" dirty="0"/>
        </a:p>
      </dgm:t>
    </dgm:pt>
    <dgm:pt modelId="{2F8AE78B-94DF-0645-8D38-5F52D617AD29}" type="parTrans" cxnId="{7D7BAFB8-6E47-4048-9E7D-6244A27A03F1}">
      <dgm:prSet/>
      <dgm:spPr/>
      <dgm:t>
        <a:bodyPr/>
        <a:lstStyle/>
        <a:p>
          <a:endParaRPr lang="en-US"/>
        </a:p>
      </dgm:t>
    </dgm:pt>
    <dgm:pt modelId="{112C3B55-B996-264B-8339-9675DDF2FD76}" type="sibTrans" cxnId="{7D7BAFB8-6E47-4048-9E7D-6244A27A03F1}">
      <dgm:prSet/>
      <dgm:spPr/>
      <dgm:t>
        <a:bodyPr/>
        <a:lstStyle/>
        <a:p>
          <a:endParaRPr lang="en-US"/>
        </a:p>
      </dgm:t>
    </dgm:pt>
    <dgm:pt modelId="{122E08ED-7428-DE42-B477-3EF0D16545D3}" type="pres">
      <dgm:prSet presAssocID="{E3392FF6-59A2-D64C-A76A-8EA5CEC0F845}" presName="rootnode" presStyleCnt="0">
        <dgm:presLayoutVars>
          <dgm:chMax/>
          <dgm:chPref/>
          <dgm:dir/>
          <dgm:animLvl val="lvl"/>
        </dgm:presLayoutVars>
      </dgm:prSet>
      <dgm:spPr/>
      <dgm:t>
        <a:bodyPr/>
        <a:lstStyle/>
        <a:p>
          <a:endParaRPr lang="en-US"/>
        </a:p>
      </dgm:t>
    </dgm:pt>
    <dgm:pt modelId="{9682A621-1451-F146-889D-BE11933136EF}" type="pres">
      <dgm:prSet presAssocID="{1BF182A3-E3A9-F647-BF77-D05DE7B8C3C9}" presName="composite" presStyleCnt="0"/>
      <dgm:spPr/>
    </dgm:pt>
    <dgm:pt modelId="{44664320-72E0-CC40-9148-B1992F186204}" type="pres">
      <dgm:prSet presAssocID="{1BF182A3-E3A9-F647-BF77-D05DE7B8C3C9}" presName="LShape" presStyleLbl="alignNode1" presStyleIdx="0" presStyleCnt="7"/>
      <dgm:spPr/>
    </dgm:pt>
    <dgm:pt modelId="{21F1948F-F550-8D4E-B9C4-CCE513D44F76}" type="pres">
      <dgm:prSet presAssocID="{1BF182A3-E3A9-F647-BF77-D05DE7B8C3C9}" presName="ParentText" presStyleLbl="revTx" presStyleIdx="0" presStyleCnt="4">
        <dgm:presLayoutVars>
          <dgm:chMax val="0"/>
          <dgm:chPref val="0"/>
          <dgm:bulletEnabled val="1"/>
        </dgm:presLayoutVars>
      </dgm:prSet>
      <dgm:spPr/>
      <dgm:t>
        <a:bodyPr/>
        <a:lstStyle/>
        <a:p>
          <a:endParaRPr lang="en-US"/>
        </a:p>
      </dgm:t>
    </dgm:pt>
    <dgm:pt modelId="{D10A2A31-7ED3-A444-90CC-8873195C7B0D}" type="pres">
      <dgm:prSet presAssocID="{1BF182A3-E3A9-F647-BF77-D05DE7B8C3C9}" presName="Triangle" presStyleLbl="alignNode1" presStyleIdx="1" presStyleCnt="7"/>
      <dgm:spPr/>
    </dgm:pt>
    <dgm:pt modelId="{59451904-96FB-C047-9989-751F722FDFDB}" type="pres">
      <dgm:prSet presAssocID="{62E417E5-DED9-F944-AFC6-17AD1C35542D}" presName="sibTrans" presStyleCnt="0"/>
      <dgm:spPr/>
    </dgm:pt>
    <dgm:pt modelId="{2ED40EC3-4F98-B349-88F9-8F5B4DFE5B27}" type="pres">
      <dgm:prSet presAssocID="{62E417E5-DED9-F944-AFC6-17AD1C35542D}" presName="space" presStyleCnt="0"/>
      <dgm:spPr/>
    </dgm:pt>
    <dgm:pt modelId="{7AA74C16-7656-6544-8996-3440366F4C1A}" type="pres">
      <dgm:prSet presAssocID="{8A146B36-0FB5-DD45-BC74-B8B2154DB861}" presName="composite" presStyleCnt="0"/>
      <dgm:spPr/>
    </dgm:pt>
    <dgm:pt modelId="{0023DD29-4FAC-EA4F-ADD4-1E5CCDB5B69E}" type="pres">
      <dgm:prSet presAssocID="{8A146B36-0FB5-DD45-BC74-B8B2154DB861}" presName="LShape" presStyleLbl="alignNode1" presStyleIdx="2" presStyleCnt="7"/>
      <dgm:spPr/>
    </dgm:pt>
    <dgm:pt modelId="{A8C269CD-8AE4-2F49-A40E-F509AB162F6C}" type="pres">
      <dgm:prSet presAssocID="{8A146B36-0FB5-DD45-BC74-B8B2154DB861}" presName="ParentText" presStyleLbl="revTx" presStyleIdx="1" presStyleCnt="4">
        <dgm:presLayoutVars>
          <dgm:chMax val="0"/>
          <dgm:chPref val="0"/>
          <dgm:bulletEnabled val="1"/>
        </dgm:presLayoutVars>
      </dgm:prSet>
      <dgm:spPr/>
      <dgm:t>
        <a:bodyPr/>
        <a:lstStyle/>
        <a:p>
          <a:endParaRPr lang="en-US"/>
        </a:p>
      </dgm:t>
    </dgm:pt>
    <dgm:pt modelId="{A0E47BFA-C5DA-674B-85AF-27BBDE270596}" type="pres">
      <dgm:prSet presAssocID="{8A146B36-0FB5-DD45-BC74-B8B2154DB861}" presName="Triangle" presStyleLbl="alignNode1" presStyleIdx="3" presStyleCnt="7"/>
      <dgm:spPr/>
    </dgm:pt>
    <dgm:pt modelId="{8CD684E1-1D6D-7247-8F79-862473207D2E}" type="pres">
      <dgm:prSet presAssocID="{CE066C9B-D1E8-5F4E-AE19-3A9A692F9BD3}" presName="sibTrans" presStyleCnt="0"/>
      <dgm:spPr/>
    </dgm:pt>
    <dgm:pt modelId="{330AE1FC-E4B7-5F42-8BFE-3DCF88AB5D6B}" type="pres">
      <dgm:prSet presAssocID="{CE066C9B-D1E8-5F4E-AE19-3A9A692F9BD3}" presName="space" presStyleCnt="0"/>
      <dgm:spPr/>
    </dgm:pt>
    <dgm:pt modelId="{11C00BD4-72F3-0644-90DC-D9D7E332FC4E}" type="pres">
      <dgm:prSet presAssocID="{E42DDAF8-3E79-4E49-A3C6-4658300B4B13}" presName="composite" presStyleCnt="0"/>
      <dgm:spPr/>
    </dgm:pt>
    <dgm:pt modelId="{5E6C3915-143C-EE40-BC6F-9F6EFDC0C48F}" type="pres">
      <dgm:prSet presAssocID="{E42DDAF8-3E79-4E49-A3C6-4658300B4B13}" presName="LShape" presStyleLbl="alignNode1" presStyleIdx="4" presStyleCnt="7"/>
      <dgm:spPr/>
    </dgm:pt>
    <dgm:pt modelId="{19B50B01-CF70-824F-A99E-5A279BFF85D1}" type="pres">
      <dgm:prSet presAssocID="{E42DDAF8-3E79-4E49-A3C6-4658300B4B13}" presName="ParentText" presStyleLbl="revTx" presStyleIdx="2" presStyleCnt="4">
        <dgm:presLayoutVars>
          <dgm:chMax val="0"/>
          <dgm:chPref val="0"/>
          <dgm:bulletEnabled val="1"/>
        </dgm:presLayoutVars>
      </dgm:prSet>
      <dgm:spPr/>
      <dgm:t>
        <a:bodyPr/>
        <a:lstStyle/>
        <a:p>
          <a:endParaRPr lang="en-US"/>
        </a:p>
      </dgm:t>
    </dgm:pt>
    <dgm:pt modelId="{03161893-47D9-B64B-9278-FA52686022B5}" type="pres">
      <dgm:prSet presAssocID="{E42DDAF8-3E79-4E49-A3C6-4658300B4B13}" presName="Triangle" presStyleLbl="alignNode1" presStyleIdx="5" presStyleCnt="7"/>
      <dgm:spPr/>
    </dgm:pt>
    <dgm:pt modelId="{4D4027D3-CAE9-E043-8176-927A756B0802}" type="pres">
      <dgm:prSet presAssocID="{00FEE6DE-65DE-D044-924B-8139361A6F09}" presName="sibTrans" presStyleCnt="0"/>
      <dgm:spPr/>
    </dgm:pt>
    <dgm:pt modelId="{3F98BFE8-8D1A-7246-9E20-1127022DE7C5}" type="pres">
      <dgm:prSet presAssocID="{00FEE6DE-65DE-D044-924B-8139361A6F09}" presName="space" presStyleCnt="0"/>
      <dgm:spPr/>
    </dgm:pt>
    <dgm:pt modelId="{B2467ACF-04B0-9E46-A5AF-E093501FA04D}" type="pres">
      <dgm:prSet presAssocID="{8EB9CB6D-0984-9F4D-A560-FB45E3168A9B}" presName="composite" presStyleCnt="0"/>
      <dgm:spPr/>
    </dgm:pt>
    <dgm:pt modelId="{42FA536E-33F2-D842-87AD-F6E3A222FECE}" type="pres">
      <dgm:prSet presAssocID="{8EB9CB6D-0984-9F4D-A560-FB45E3168A9B}" presName="LShape" presStyleLbl="alignNode1" presStyleIdx="6" presStyleCnt="7"/>
      <dgm:spPr/>
    </dgm:pt>
    <dgm:pt modelId="{8FE3E763-CA33-E24F-ADBA-FACE535F47BF}" type="pres">
      <dgm:prSet presAssocID="{8EB9CB6D-0984-9F4D-A560-FB45E3168A9B}" presName="ParentText" presStyleLbl="revTx" presStyleIdx="3" presStyleCnt="4">
        <dgm:presLayoutVars>
          <dgm:chMax val="0"/>
          <dgm:chPref val="0"/>
          <dgm:bulletEnabled val="1"/>
        </dgm:presLayoutVars>
      </dgm:prSet>
      <dgm:spPr/>
      <dgm:t>
        <a:bodyPr/>
        <a:lstStyle/>
        <a:p>
          <a:endParaRPr lang="en-US"/>
        </a:p>
      </dgm:t>
    </dgm:pt>
  </dgm:ptLst>
  <dgm:cxnLst>
    <dgm:cxn modelId="{C242D27F-0CEB-4D48-A9F7-26EFD3D6CB34}" srcId="{E3392FF6-59A2-D64C-A76A-8EA5CEC0F845}" destId="{8A146B36-0FB5-DD45-BC74-B8B2154DB861}" srcOrd="1" destOrd="0" parTransId="{91FD5CCD-5AE5-3344-A817-98C36FCBFDF2}" sibTransId="{CE066C9B-D1E8-5F4E-AE19-3A9A692F9BD3}"/>
    <dgm:cxn modelId="{F20BF05E-DA80-4B44-9664-F8213742E63F}" type="presOf" srcId="{1BF182A3-E3A9-F647-BF77-D05DE7B8C3C9}" destId="{21F1948F-F550-8D4E-B9C4-CCE513D44F76}" srcOrd="0" destOrd="0" presId="urn:microsoft.com/office/officeart/2009/3/layout/StepUpProcess"/>
    <dgm:cxn modelId="{3001D485-826A-FA4C-A398-E227EA393D0A}" type="presOf" srcId="{8EB9CB6D-0984-9F4D-A560-FB45E3168A9B}" destId="{8FE3E763-CA33-E24F-ADBA-FACE535F47BF}" srcOrd="0" destOrd="0" presId="urn:microsoft.com/office/officeart/2009/3/layout/StepUpProcess"/>
    <dgm:cxn modelId="{D3B9B047-3DDD-6A46-8D52-2D92BAA781B2}" type="presOf" srcId="{8A146B36-0FB5-DD45-BC74-B8B2154DB861}" destId="{A8C269CD-8AE4-2F49-A40E-F509AB162F6C}" srcOrd="0" destOrd="0" presId="urn:microsoft.com/office/officeart/2009/3/layout/StepUpProcess"/>
    <dgm:cxn modelId="{4F1EA936-4FB9-A441-86EC-2E5C2C07F831}" type="presOf" srcId="{E42DDAF8-3E79-4E49-A3C6-4658300B4B13}" destId="{19B50B01-CF70-824F-A99E-5A279BFF85D1}" srcOrd="0" destOrd="0" presId="urn:microsoft.com/office/officeart/2009/3/layout/StepUpProcess"/>
    <dgm:cxn modelId="{875936C3-2D24-5F40-967C-0030EF261669}" srcId="{E3392FF6-59A2-D64C-A76A-8EA5CEC0F845}" destId="{E42DDAF8-3E79-4E49-A3C6-4658300B4B13}" srcOrd="2" destOrd="0" parTransId="{F4C8BDCC-4AD8-0C42-90E0-818918471BCC}" sibTransId="{00FEE6DE-65DE-D044-924B-8139361A6F09}"/>
    <dgm:cxn modelId="{AF07EC23-4FCF-8046-ACD9-B76A42EBA5B9}" type="presOf" srcId="{E3392FF6-59A2-D64C-A76A-8EA5CEC0F845}" destId="{122E08ED-7428-DE42-B477-3EF0D16545D3}" srcOrd="0" destOrd="0" presId="urn:microsoft.com/office/officeart/2009/3/layout/StepUpProcess"/>
    <dgm:cxn modelId="{FB8AF7D1-A2E8-9148-A59C-CB33B7D48076}" srcId="{E3392FF6-59A2-D64C-A76A-8EA5CEC0F845}" destId="{1BF182A3-E3A9-F647-BF77-D05DE7B8C3C9}" srcOrd="0" destOrd="0" parTransId="{513AE1A3-AE99-7642-B889-6A2BDC32883E}" sibTransId="{62E417E5-DED9-F944-AFC6-17AD1C35542D}"/>
    <dgm:cxn modelId="{7D7BAFB8-6E47-4048-9E7D-6244A27A03F1}" srcId="{E3392FF6-59A2-D64C-A76A-8EA5CEC0F845}" destId="{8EB9CB6D-0984-9F4D-A560-FB45E3168A9B}" srcOrd="3" destOrd="0" parTransId="{2F8AE78B-94DF-0645-8D38-5F52D617AD29}" sibTransId="{112C3B55-B996-264B-8339-9675DDF2FD76}"/>
    <dgm:cxn modelId="{213141A2-D1B0-A044-808E-56EFEF7A3D33}" type="presParOf" srcId="{122E08ED-7428-DE42-B477-3EF0D16545D3}" destId="{9682A621-1451-F146-889D-BE11933136EF}" srcOrd="0" destOrd="0" presId="urn:microsoft.com/office/officeart/2009/3/layout/StepUpProcess"/>
    <dgm:cxn modelId="{B86063F6-929E-094F-A415-4B1C57D432C0}" type="presParOf" srcId="{9682A621-1451-F146-889D-BE11933136EF}" destId="{44664320-72E0-CC40-9148-B1992F186204}" srcOrd="0" destOrd="0" presId="urn:microsoft.com/office/officeart/2009/3/layout/StepUpProcess"/>
    <dgm:cxn modelId="{7AC59D57-770C-B94F-B96A-AA0ABCB67061}" type="presParOf" srcId="{9682A621-1451-F146-889D-BE11933136EF}" destId="{21F1948F-F550-8D4E-B9C4-CCE513D44F76}" srcOrd="1" destOrd="0" presId="urn:microsoft.com/office/officeart/2009/3/layout/StepUpProcess"/>
    <dgm:cxn modelId="{A922CC4A-815C-D244-9802-73EEFAC1EE9F}" type="presParOf" srcId="{9682A621-1451-F146-889D-BE11933136EF}" destId="{D10A2A31-7ED3-A444-90CC-8873195C7B0D}" srcOrd="2" destOrd="0" presId="urn:microsoft.com/office/officeart/2009/3/layout/StepUpProcess"/>
    <dgm:cxn modelId="{192331EB-78DB-794F-9E0F-A5AB118DA2D3}" type="presParOf" srcId="{122E08ED-7428-DE42-B477-3EF0D16545D3}" destId="{59451904-96FB-C047-9989-751F722FDFDB}" srcOrd="1" destOrd="0" presId="urn:microsoft.com/office/officeart/2009/3/layout/StepUpProcess"/>
    <dgm:cxn modelId="{D188D0F1-EB93-7644-9448-57B4F6E40F4C}" type="presParOf" srcId="{59451904-96FB-C047-9989-751F722FDFDB}" destId="{2ED40EC3-4F98-B349-88F9-8F5B4DFE5B27}" srcOrd="0" destOrd="0" presId="urn:microsoft.com/office/officeart/2009/3/layout/StepUpProcess"/>
    <dgm:cxn modelId="{3AA06EC1-8197-D544-93E4-9762B650FEC4}" type="presParOf" srcId="{122E08ED-7428-DE42-B477-3EF0D16545D3}" destId="{7AA74C16-7656-6544-8996-3440366F4C1A}" srcOrd="2" destOrd="0" presId="urn:microsoft.com/office/officeart/2009/3/layout/StepUpProcess"/>
    <dgm:cxn modelId="{2FD5E27F-30CA-2441-8B86-D54266480B73}" type="presParOf" srcId="{7AA74C16-7656-6544-8996-3440366F4C1A}" destId="{0023DD29-4FAC-EA4F-ADD4-1E5CCDB5B69E}" srcOrd="0" destOrd="0" presId="urn:microsoft.com/office/officeart/2009/3/layout/StepUpProcess"/>
    <dgm:cxn modelId="{6FD8FF2B-1420-AC47-9A96-9BC78630202E}" type="presParOf" srcId="{7AA74C16-7656-6544-8996-3440366F4C1A}" destId="{A8C269CD-8AE4-2F49-A40E-F509AB162F6C}" srcOrd="1" destOrd="0" presId="urn:microsoft.com/office/officeart/2009/3/layout/StepUpProcess"/>
    <dgm:cxn modelId="{F4297DFE-8D84-E94E-83FF-3B0CEDB69EDE}" type="presParOf" srcId="{7AA74C16-7656-6544-8996-3440366F4C1A}" destId="{A0E47BFA-C5DA-674B-85AF-27BBDE270596}" srcOrd="2" destOrd="0" presId="urn:microsoft.com/office/officeart/2009/3/layout/StepUpProcess"/>
    <dgm:cxn modelId="{BB55F965-0692-8C47-991A-B0793CA8C89C}" type="presParOf" srcId="{122E08ED-7428-DE42-B477-3EF0D16545D3}" destId="{8CD684E1-1D6D-7247-8F79-862473207D2E}" srcOrd="3" destOrd="0" presId="urn:microsoft.com/office/officeart/2009/3/layout/StepUpProcess"/>
    <dgm:cxn modelId="{5F08EAD9-0342-2F43-929C-C6E79AAFD0C2}" type="presParOf" srcId="{8CD684E1-1D6D-7247-8F79-862473207D2E}" destId="{330AE1FC-E4B7-5F42-8BFE-3DCF88AB5D6B}" srcOrd="0" destOrd="0" presId="urn:microsoft.com/office/officeart/2009/3/layout/StepUpProcess"/>
    <dgm:cxn modelId="{BA8D07B0-FFA9-8140-870B-35E37D62EAA1}" type="presParOf" srcId="{122E08ED-7428-DE42-B477-3EF0D16545D3}" destId="{11C00BD4-72F3-0644-90DC-D9D7E332FC4E}" srcOrd="4" destOrd="0" presId="urn:microsoft.com/office/officeart/2009/3/layout/StepUpProcess"/>
    <dgm:cxn modelId="{38C08672-BE81-5447-8246-5526B5DC1D20}" type="presParOf" srcId="{11C00BD4-72F3-0644-90DC-D9D7E332FC4E}" destId="{5E6C3915-143C-EE40-BC6F-9F6EFDC0C48F}" srcOrd="0" destOrd="0" presId="urn:microsoft.com/office/officeart/2009/3/layout/StepUpProcess"/>
    <dgm:cxn modelId="{9D031FB3-8C81-B04D-B868-55EDC6AC6393}" type="presParOf" srcId="{11C00BD4-72F3-0644-90DC-D9D7E332FC4E}" destId="{19B50B01-CF70-824F-A99E-5A279BFF85D1}" srcOrd="1" destOrd="0" presId="urn:microsoft.com/office/officeart/2009/3/layout/StepUpProcess"/>
    <dgm:cxn modelId="{A30F2591-7131-9145-8A40-FF1B3D152516}" type="presParOf" srcId="{11C00BD4-72F3-0644-90DC-D9D7E332FC4E}" destId="{03161893-47D9-B64B-9278-FA52686022B5}" srcOrd="2" destOrd="0" presId="urn:microsoft.com/office/officeart/2009/3/layout/StepUpProcess"/>
    <dgm:cxn modelId="{4B39944F-75AA-B04A-A215-640F4E69FC30}" type="presParOf" srcId="{122E08ED-7428-DE42-B477-3EF0D16545D3}" destId="{4D4027D3-CAE9-E043-8176-927A756B0802}" srcOrd="5" destOrd="0" presId="urn:microsoft.com/office/officeart/2009/3/layout/StepUpProcess"/>
    <dgm:cxn modelId="{5F573418-83E1-CF4D-BAEB-68D01E69155F}" type="presParOf" srcId="{4D4027D3-CAE9-E043-8176-927A756B0802}" destId="{3F98BFE8-8D1A-7246-9E20-1127022DE7C5}" srcOrd="0" destOrd="0" presId="urn:microsoft.com/office/officeart/2009/3/layout/StepUpProcess"/>
    <dgm:cxn modelId="{9A90F5C5-A7D7-9A4C-9675-93583E25C936}" type="presParOf" srcId="{122E08ED-7428-DE42-B477-3EF0D16545D3}" destId="{B2467ACF-04B0-9E46-A5AF-E093501FA04D}" srcOrd="6" destOrd="0" presId="urn:microsoft.com/office/officeart/2009/3/layout/StepUpProcess"/>
    <dgm:cxn modelId="{C8E89EC4-81F0-2743-A6BA-A458B9603AF6}" type="presParOf" srcId="{B2467ACF-04B0-9E46-A5AF-E093501FA04D}" destId="{42FA536E-33F2-D842-87AD-F6E3A222FECE}" srcOrd="0" destOrd="0" presId="urn:microsoft.com/office/officeart/2009/3/layout/StepUpProcess"/>
    <dgm:cxn modelId="{4DDD00CB-2049-B649-96CD-A4EFFDF6A76B}" type="presParOf" srcId="{B2467ACF-04B0-9E46-A5AF-E093501FA04D}" destId="{8FE3E763-CA33-E24F-ADBA-FACE535F47BF}" srcOrd="1" destOrd="0" presId="urn:microsoft.com/office/officeart/2009/3/layout/StepUp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D671D2-4AAD-364F-8941-9184C1D037BD}" type="doc">
      <dgm:prSet loTypeId="urn:microsoft.com/office/officeart/2005/8/layout/hProcess3" loCatId="" qsTypeId="urn:microsoft.com/office/officeart/2005/8/quickstyle/simple4" qsCatId="simple" csTypeId="urn:microsoft.com/office/officeart/2005/8/colors/accent1_2" csCatId="accent1" phldr="1"/>
      <dgm:spPr/>
    </dgm:pt>
    <dgm:pt modelId="{7E5039B4-9C3F-4841-868C-60DDAADFFC89}">
      <dgm:prSet phldrT="[Text]"/>
      <dgm:spPr/>
      <dgm:t>
        <a:bodyPr/>
        <a:lstStyle/>
        <a:p>
          <a:r>
            <a:rPr lang="en-US" dirty="0" err="1" smtClean="0"/>
            <a:t>Ortalama</a:t>
          </a:r>
          <a:r>
            <a:rPr lang="en-US" dirty="0" smtClean="0"/>
            <a:t> &gt; 64.50</a:t>
          </a:r>
          <a:endParaRPr lang="en-US" dirty="0"/>
        </a:p>
      </dgm:t>
    </dgm:pt>
    <dgm:pt modelId="{CC55FBC6-5F39-0B46-BFFC-CBCED235A3F2}" type="parTrans" cxnId="{E4098B21-1D8D-CA46-B32E-919E76721B21}">
      <dgm:prSet/>
      <dgm:spPr/>
      <dgm:t>
        <a:bodyPr/>
        <a:lstStyle/>
        <a:p>
          <a:endParaRPr lang="en-US"/>
        </a:p>
      </dgm:t>
    </dgm:pt>
    <dgm:pt modelId="{35F65045-E77F-C844-B31E-444E880033EF}" type="sibTrans" cxnId="{E4098B21-1D8D-CA46-B32E-919E76721B21}">
      <dgm:prSet/>
      <dgm:spPr/>
      <dgm:t>
        <a:bodyPr/>
        <a:lstStyle/>
        <a:p>
          <a:endParaRPr lang="en-US"/>
        </a:p>
      </dgm:t>
    </dgm:pt>
    <dgm:pt modelId="{14A382B3-6A84-2149-B5D2-95111CF63AE9}">
      <dgm:prSet phldrT="[Text]"/>
      <dgm:spPr/>
      <dgm:t>
        <a:bodyPr/>
        <a:lstStyle/>
        <a:p>
          <a:r>
            <a:rPr lang="en-US" dirty="0" err="1" smtClean="0"/>
            <a:t>Katılım</a:t>
          </a:r>
          <a:r>
            <a:rPr lang="en-US" dirty="0" smtClean="0"/>
            <a:t> =&gt;%85</a:t>
          </a:r>
          <a:endParaRPr lang="en-US" dirty="0"/>
        </a:p>
      </dgm:t>
    </dgm:pt>
    <dgm:pt modelId="{AF480E83-E552-794C-8B39-4B2D21BD05FA}" type="parTrans" cxnId="{1A3E5BE6-0073-F04D-8447-2136A3CE9A6C}">
      <dgm:prSet/>
      <dgm:spPr/>
      <dgm:t>
        <a:bodyPr/>
        <a:lstStyle/>
        <a:p>
          <a:endParaRPr lang="en-US"/>
        </a:p>
      </dgm:t>
    </dgm:pt>
    <dgm:pt modelId="{0B752357-BE80-BE48-866D-4999131168D6}" type="sibTrans" cxnId="{1A3E5BE6-0073-F04D-8447-2136A3CE9A6C}">
      <dgm:prSet/>
      <dgm:spPr/>
      <dgm:t>
        <a:bodyPr/>
        <a:lstStyle/>
        <a:p>
          <a:endParaRPr lang="en-US"/>
        </a:p>
      </dgm:t>
    </dgm:pt>
    <dgm:pt modelId="{77D47F39-0F8A-FC4D-BB66-71F48A39D512}" type="pres">
      <dgm:prSet presAssocID="{D5D671D2-4AAD-364F-8941-9184C1D037BD}" presName="Name0" presStyleCnt="0">
        <dgm:presLayoutVars>
          <dgm:dir/>
          <dgm:animLvl val="lvl"/>
          <dgm:resizeHandles val="exact"/>
        </dgm:presLayoutVars>
      </dgm:prSet>
      <dgm:spPr/>
    </dgm:pt>
    <dgm:pt modelId="{01A7D5AC-CBFA-5E4D-B1F6-A4B90CEA54B9}" type="pres">
      <dgm:prSet presAssocID="{D5D671D2-4AAD-364F-8941-9184C1D037BD}" presName="dummy" presStyleCnt="0"/>
      <dgm:spPr/>
    </dgm:pt>
    <dgm:pt modelId="{C3697580-BE00-9441-8831-CB2FA17BC969}" type="pres">
      <dgm:prSet presAssocID="{D5D671D2-4AAD-364F-8941-9184C1D037BD}" presName="linH" presStyleCnt="0"/>
      <dgm:spPr/>
    </dgm:pt>
    <dgm:pt modelId="{65FC72F6-7B76-AF47-BD87-17AA5050C0E6}" type="pres">
      <dgm:prSet presAssocID="{D5D671D2-4AAD-364F-8941-9184C1D037BD}" presName="padding1" presStyleCnt="0"/>
      <dgm:spPr/>
    </dgm:pt>
    <dgm:pt modelId="{FD1636E5-C69A-B04F-A49B-92C67101166C}" type="pres">
      <dgm:prSet presAssocID="{7E5039B4-9C3F-4841-868C-60DDAADFFC89}" presName="linV" presStyleCnt="0"/>
      <dgm:spPr/>
    </dgm:pt>
    <dgm:pt modelId="{33802CA5-8A66-AA4D-B1E1-F3BC115BA8DB}" type="pres">
      <dgm:prSet presAssocID="{7E5039B4-9C3F-4841-868C-60DDAADFFC89}" presName="spVertical1" presStyleCnt="0"/>
      <dgm:spPr/>
    </dgm:pt>
    <dgm:pt modelId="{FA01BD71-496C-4E44-8A98-8B621213AE9D}" type="pres">
      <dgm:prSet presAssocID="{7E5039B4-9C3F-4841-868C-60DDAADFFC89}" presName="parTx" presStyleLbl="revTx" presStyleIdx="0" presStyleCnt="2">
        <dgm:presLayoutVars>
          <dgm:chMax val="0"/>
          <dgm:chPref val="0"/>
          <dgm:bulletEnabled val="1"/>
        </dgm:presLayoutVars>
      </dgm:prSet>
      <dgm:spPr/>
      <dgm:t>
        <a:bodyPr/>
        <a:lstStyle/>
        <a:p>
          <a:endParaRPr lang="en-US"/>
        </a:p>
      </dgm:t>
    </dgm:pt>
    <dgm:pt modelId="{65E4A004-B429-2F41-A0A4-BFA51185C1D1}" type="pres">
      <dgm:prSet presAssocID="{7E5039B4-9C3F-4841-868C-60DDAADFFC89}" presName="spVertical2" presStyleCnt="0"/>
      <dgm:spPr/>
    </dgm:pt>
    <dgm:pt modelId="{696A2EF4-5A4C-F44A-8FC0-7CB86DEEF06F}" type="pres">
      <dgm:prSet presAssocID="{7E5039B4-9C3F-4841-868C-60DDAADFFC89}" presName="spVertical3" presStyleCnt="0"/>
      <dgm:spPr/>
    </dgm:pt>
    <dgm:pt modelId="{1BA11472-4668-B147-A2A8-285D63459D6D}" type="pres">
      <dgm:prSet presAssocID="{35F65045-E77F-C844-B31E-444E880033EF}" presName="space" presStyleCnt="0"/>
      <dgm:spPr/>
    </dgm:pt>
    <dgm:pt modelId="{B5303B21-799A-4744-A0E0-72A9A8170723}" type="pres">
      <dgm:prSet presAssocID="{14A382B3-6A84-2149-B5D2-95111CF63AE9}" presName="linV" presStyleCnt="0"/>
      <dgm:spPr/>
    </dgm:pt>
    <dgm:pt modelId="{12CB4091-779B-0948-BAA0-37A8BC5F3E73}" type="pres">
      <dgm:prSet presAssocID="{14A382B3-6A84-2149-B5D2-95111CF63AE9}" presName="spVertical1" presStyleCnt="0"/>
      <dgm:spPr/>
    </dgm:pt>
    <dgm:pt modelId="{7C3716B7-154E-3B4A-A1AC-FD9A9D66E99A}" type="pres">
      <dgm:prSet presAssocID="{14A382B3-6A84-2149-B5D2-95111CF63AE9}" presName="parTx" presStyleLbl="revTx" presStyleIdx="1" presStyleCnt="2" custLinFactY="-24306" custLinFactNeighborX="-1337" custLinFactNeighborY="-100000">
        <dgm:presLayoutVars>
          <dgm:chMax val="0"/>
          <dgm:chPref val="0"/>
          <dgm:bulletEnabled val="1"/>
        </dgm:presLayoutVars>
      </dgm:prSet>
      <dgm:spPr/>
      <dgm:t>
        <a:bodyPr/>
        <a:lstStyle/>
        <a:p>
          <a:endParaRPr lang="en-US"/>
        </a:p>
      </dgm:t>
    </dgm:pt>
    <dgm:pt modelId="{F50FF4C3-9993-284E-8BDF-D2723DE689E8}" type="pres">
      <dgm:prSet presAssocID="{14A382B3-6A84-2149-B5D2-95111CF63AE9}" presName="spVertical2" presStyleCnt="0"/>
      <dgm:spPr/>
    </dgm:pt>
    <dgm:pt modelId="{78B4EACD-25DB-754C-A06F-535181C03D11}" type="pres">
      <dgm:prSet presAssocID="{14A382B3-6A84-2149-B5D2-95111CF63AE9}" presName="spVertical3" presStyleCnt="0"/>
      <dgm:spPr/>
    </dgm:pt>
    <dgm:pt modelId="{979A0501-E9CF-7C4C-B884-26CC8F13F34A}" type="pres">
      <dgm:prSet presAssocID="{D5D671D2-4AAD-364F-8941-9184C1D037BD}" presName="padding2" presStyleCnt="0"/>
      <dgm:spPr/>
    </dgm:pt>
    <dgm:pt modelId="{607999F6-1A0F-3049-88F0-C4E337218706}" type="pres">
      <dgm:prSet presAssocID="{D5D671D2-4AAD-364F-8941-9184C1D037BD}" presName="negArrow" presStyleCnt="0"/>
      <dgm:spPr/>
    </dgm:pt>
    <dgm:pt modelId="{537E4FFD-59CB-9340-875C-A93502508D6D}" type="pres">
      <dgm:prSet presAssocID="{D5D671D2-4AAD-364F-8941-9184C1D037BD}" presName="backgroundArrow" presStyleLbl="node1" presStyleIdx="0" presStyleCnt="1" custAng="20765537" custLinFactNeighborX="-1974" custLinFactNeighborY="-17547"/>
      <dgm:spPr>
        <a:blipFill rotWithShape="0">
          <a:blip xmlns:r="http://schemas.openxmlformats.org/officeDocument/2006/relationships" r:embed="rId1"/>
          <a:stretch>
            <a:fillRect/>
          </a:stretch>
        </a:blipFill>
      </dgm:spPr>
      <dgm:t>
        <a:bodyPr/>
        <a:lstStyle/>
        <a:p>
          <a:endParaRPr lang="en-US"/>
        </a:p>
      </dgm:t>
    </dgm:pt>
  </dgm:ptLst>
  <dgm:cxnLst>
    <dgm:cxn modelId="{61EEBBB4-92EB-4741-96B7-A58C74ECBC5C}" type="presOf" srcId="{14A382B3-6A84-2149-B5D2-95111CF63AE9}" destId="{7C3716B7-154E-3B4A-A1AC-FD9A9D66E99A}" srcOrd="0" destOrd="0" presId="urn:microsoft.com/office/officeart/2005/8/layout/hProcess3"/>
    <dgm:cxn modelId="{887F9BD1-7664-E040-AF7C-DA77E204556F}" type="presOf" srcId="{D5D671D2-4AAD-364F-8941-9184C1D037BD}" destId="{77D47F39-0F8A-FC4D-BB66-71F48A39D512}" srcOrd="0" destOrd="0" presId="urn:microsoft.com/office/officeart/2005/8/layout/hProcess3"/>
    <dgm:cxn modelId="{1A3E5BE6-0073-F04D-8447-2136A3CE9A6C}" srcId="{D5D671D2-4AAD-364F-8941-9184C1D037BD}" destId="{14A382B3-6A84-2149-B5D2-95111CF63AE9}" srcOrd="1" destOrd="0" parTransId="{AF480E83-E552-794C-8B39-4B2D21BD05FA}" sibTransId="{0B752357-BE80-BE48-866D-4999131168D6}"/>
    <dgm:cxn modelId="{E4098B21-1D8D-CA46-B32E-919E76721B21}" srcId="{D5D671D2-4AAD-364F-8941-9184C1D037BD}" destId="{7E5039B4-9C3F-4841-868C-60DDAADFFC89}" srcOrd="0" destOrd="0" parTransId="{CC55FBC6-5F39-0B46-BFFC-CBCED235A3F2}" sibTransId="{35F65045-E77F-C844-B31E-444E880033EF}"/>
    <dgm:cxn modelId="{9A21486F-7082-C146-936E-434C265F8A3F}" type="presOf" srcId="{7E5039B4-9C3F-4841-868C-60DDAADFFC89}" destId="{FA01BD71-496C-4E44-8A98-8B621213AE9D}" srcOrd="0" destOrd="0" presId="urn:microsoft.com/office/officeart/2005/8/layout/hProcess3"/>
    <dgm:cxn modelId="{AEB33E70-2BC8-9647-9739-AB6FF481127B}" type="presParOf" srcId="{77D47F39-0F8A-FC4D-BB66-71F48A39D512}" destId="{01A7D5AC-CBFA-5E4D-B1F6-A4B90CEA54B9}" srcOrd="0" destOrd="0" presId="urn:microsoft.com/office/officeart/2005/8/layout/hProcess3"/>
    <dgm:cxn modelId="{5122DEC4-4CAD-8340-B318-400DD584A479}" type="presParOf" srcId="{77D47F39-0F8A-FC4D-BB66-71F48A39D512}" destId="{C3697580-BE00-9441-8831-CB2FA17BC969}" srcOrd="1" destOrd="0" presId="urn:microsoft.com/office/officeart/2005/8/layout/hProcess3"/>
    <dgm:cxn modelId="{7EB76259-C2F3-744F-A0DA-87EF5987C04F}" type="presParOf" srcId="{C3697580-BE00-9441-8831-CB2FA17BC969}" destId="{65FC72F6-7B76-AF47-BD87-17AA5050C0E6}" srcOrd="0" destOrd="0" presId="urn:microsoft.com/office/officeart/2005/8/layout/hProcess3"/>
    <dgm:cxn modelId="{D84A4D32-00C9-BD4D-AD0D-43B4F963274B}" type="presParOf" srcId="{C3697580-BE00-9441-8831-CB2FA17BC969}" destId="{FD1636E5-C69A-B04F-A49B-92C67101166C}" srcOrd="1" destOrd="0" presId="urn:microsoft.com/office/officeart/2005/8/layout/hProcess3"/>
    <dgm:cxn modelId="{15194385-EE74-3342-8355-DB57DE11E009}" type="presParOf" srcId="{FD1636E5-C69A-B04F-A49B-92C67101166C}" destId="{33802CA5-8A66-AA4D-B1E1-F3BC115BA8DB}" srcOrd="0" destOrd="0" presId="urn:microsoft.com/office/officeart/2005/8/layout/hProcess3"/>
    <dgm:cxn modelId="{E9D2CE8D-5F75-824F-B27D-4FD13932AE09}" type="presParOf" srcId="{FD1636E5-C69A-B04F-A49B-92C67101166C}" destId="{FA01BD71-496C-4E44-8A98-8B621213AE9D}" srcOrd="1" destOrd="0" presId="urn:microsoft.com/office/officeart/2005/8/layout/hProcess3"/>
    <dgm:cxn modelId="{420EA1DD-04C7-3343-A670-F75AEA891ACB}" type="presParOf" srcId="{FD1636E5-C69A-B04F-A49B-92C67101166C}" destId="{65E4A004-B429-2F41-A0A4-BFA51185C1D1}" srcOrd="2" destOrd="0" presId="urn:microsoft.com/office/officeart/2005/8/layout/hProcess3"/>
    <dgm:cxn modelId="{E81DA510-398D-334B-B14E-9D11D5C949EE}" type="presParOf" srcId="{FD1636E5-C69A-B04F-A49B-92C67101166C}" destId="{696A2EF4-5A4C-F44A-8FC0-7CB86DEEF06F}" srcOrd="3" destOrd="0" presId="urn:microsoft.com/office/officeart/2005/8/layout/hProcess3"/>
    <dgm:cxn modelId="{6C0BD851-B388-344B-96A3-85EA8A00F33E}" type="presParOf" srcId="{C3697580-BE00-9441-8831-CB2FA17BC969}" destId="{1BA11472-4668-B147-A2A8-285D63459D6D}" srcOrd="2" destOrd="0" presId="urn:microsoft.com/office/officeart/2005/8/layout/hProcess3"/>
    <dgm:cxn modelId="{360EC3A5-FC72-CD47-9AD0-71812EE91451}" type="presParOf" srcId="{C3697580-BE00-9441-8831-CB2FA17BC969}" destId="{B5303B21-799A-4744-A0E0-72A9A8170723}" srcOrd="3" destOrd="0" presId="urn:microsoft.com/office/officeart/2005/8/layout/hProcess3"/>
    <dgm:cxn modelId="{57932297-C7B3-F342-9CD3-3C10EA1F62FE}" type="presParOf" srcId="{B5303B21-799A-4744-A0E0-72A9A8170723}" destId="{12CB4091-779B-0948-BAA0-37A8BC5F3E73}" srcOrd="0" destOrd="0" presId="urn:microsoft.com/office/officeart/2005/8/layout/hProcess3"/>
    <dgm:cxn modelId="{371360C7-1630-4A4D-8086-247506C8A3F9}" type="presParOf" srcId="{B5303B21-799A-4744-A0E0-72A9A8170723}" destId="{7C3716B7-154E-3B4A-A1AC-FD9A9D66E99A}" srcOrd="1" destOrd="0" presId="urn:microsoft.com/office/officeart/2005/8/layout/hProcess3"/>
    <dgm:cxn modelId="{82151436-0FD8-A74F-990F-DF462CECC4D6}" type="presParOf" srcId="{B5303B21-799A-4744-A0E0-72A9A8170723}" destId="{F50FF4C3-9993-284E-8BDF-D2723DE689E8}" srcOrd="2" destOrd="0" presId="urn:microsoft.com/office/officeart/2005/8/layout/hProcess3"/>
    <dgm:cxn modelId="{68251A3C-17F1-C24C-8B82-1273EFE742D5}" type="presParOf" srcId="{B5303B21-799A-4744-A0E0-72A9A8170723}" destId="{78B4EACD-25DB-754C-A06F-535181C03D11}" srcOrd="3" destOrd="0" presId="urn:microsoft.com/office/officeart/2005/8/layout/hProcess3"/>
    <dgm:cxn modelId="{76DD46B4-A427-2D4F-A0B6-45A7F6348A4F}" type="presParOf" srcId="{C3697580-BE00-9441-8831-CB2FA17BC969}" destId="{979A0501-E9CF-7C4C-B884-26CC8F13F34A}" srcOrd="4" destOrd="0" presId="urn:microsoft.com/office/officeart/2005/8/layout/hProcess3"/>
    <dgm:cxn modelId="{A27D9C47-54A7-BD46-8B32-32D617925B50}" type="presParOf" srcId="{C3697580-BE00-9441-8831-CB2FA17BC969}" destId="{607999F6-1A0F-3049-88F0-C4E337218706}" srcOrd="5" destOrd="0" presId="urn:microsoft.com/office/officeart/2005/8/layout/hProcess3"/>
    <dgm:cxn modelId="{238D0E80-BBBE-6941-80EF-6DE61F5BE680}" type="presParOf" srcId="{C3697580-BE00-9441-8831-CB2FA17BC969}" destId="{537E4FFD-59CB-9340-875C-A93502508D6D}" srcOrd="6" destOrd="0" presId="urn:microsoft.com/office/officeart/2005/8/layout/hProcess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D671D2-4AAD-364F-8941-9184C1D037BD}" type="doc">
      <dgm:prSet loTypeId="urn:microsoft.com/office/officeart/2005/8/layout/hProcess3" loCatId="" qsTypeId="urn:microsoft.com/office/officeart/2005/8/quickstyle/simple4" qsCatId="simple" csTypeId="urn:microsoft.com/office/officeart/2005/8/colors/accent1_2" csCatId="accent1" phldr="1"/>
      <dgm:spPr/>
    </dgm:pt>
    <dgm:pt modelId="{7E5039B4-9C3F-4841-868C-60DDAADFFC89}">
      <dgm:prSet phldrT="[Text]"/>
      <dgm:spPr/>
      <dgm:t>
        <a:bodyPr/>
        <a:lstStyle/>
        <a:p>
          <a:r>
            <a:rPr lang="en-US" dirty="0" err="1" smtClean="0"/>
            <a:t>Ortalama</a:t>
          </a:r>
          <a:r>
            <a:rPr lang="en-US" dirty="0" smtClean="0"/>
            <a:t> &lt; 64.49 &amp; &gt;50</a:t>
          </a:r>
          <a:endParaRPr lang="en-US" dirty="0"/>
        </a:p>
      </dgm:t>
    </dgm:pt>
    <dgm:pt modelId="{CC55FBC6-5F39-0B46-BFFC-CBCED235A3F2}" type="parTrans" cxnId="{E4098B21-1D8D-CA46-B32E-919E76721B21}">
      <dgm:prSet/>
      <dgm:spPr/>
      <dgm:t>
        <a:bodyPr/>
        <a:lstStyle/>
        <a:p>
          <a:endParaRPr lang="en-US"/>
        </a:p>
      </dgm:t>
    </dgm:pt>
    <dgm:pt modelId="{35F65045-E77F-C844-B31E-444E880033EF}" type="sibTrans" cxnId="{E4098B21-1D8D-CA46-B32E-919E76721B21}">
      <dgm:prSet/>
      <dgm:spPr/>
      <dgm:t>
        <a:bodyPr/>
        <a:lstStyle/>
        <a:p>
          <a:endParaRPr lang="en-US"/>
        </a:p>
      </dgm:t>
    </dgm:pt>
    <dgm:pt modelId="{14A382B3-6A84-2149-B5D2-95111CF63AE9}">
      <dgm:prSet phldrT="[Text]"/>
      <dgm:spPr/>
      <dgm:t>
        <a:bodyPr/>
        <a:lstStyle/>
        <a:p>
          <a:r>
            <a:rPr lang="en-US" dirty="0" err="1" smtClean="0"/>
            <a:t>Katılım</a:t>
          </a:r>
          <a:r>
            <a:rPr lang="en-US" dirty="0" smtClean="0"/>
            <a:t> &lt;= %84</a:t>
          </a:r>
          <a:endParaRPr lang="en-US" dirty="0"/>
        </a:p>
      </dgm:t>
    </dgm:pt>
    <dgm:pt modelId="{AF480E83-E552-794C-8B39-4B2D21BD05FA}" type="parTrans" cxnId="{1A3E5BE6-0073-F04D-8447-2136A3CE9A6C}">
      <dgm:prSet/>
      <dgm:spPr/>
      <dgm:t>
        <a:bodyPr/>
        <a:lstStyle/>
        <a:p>
          <a:endParaRPr lang="en-US"/>
        </a:p>
      </dgm:t>
    </dgm:pt>
    <dgm:pt modelId="{0B752357-BE80-BE48-866D-4999131168D6}" type="sibTrans" cxnId="{1A3E5BE6-0073-F04D-8447-2136A3CE9A6C}">
      <dgm:prSet/>
      <dgm:spPr/>
      <dgm:t>
        <a:bodyPr/>
        <a:lstStyle/>
        <a:p>
          <a:endParaRPr lang="en-US"/>
        </a:p>
      </dgm:t>
    </dgm:pt>
    <dgm:pt modelId="{77D47F39-0F8A-FC4D-BB66-71F48A39D512}" type="pres">
      <dgm:prSet presAssocID="{D5D671D2-4AAD-364F-8941-9184C1D037BD}" presName="Name0" presStyleCnt="0">
        <dgm:presLayoutVars>
          <dgm:dir/>
          <dgm:animLvl val="lvl"/>
          <dgm:resizeHandles val="exact"/>
        </dgm:presLayoutVars>
      </dgm:prSet>
      <dgm:spPr/>
    </dgm:pt>
    <dgm:pt modelId="{01A7D5AC-CBFA-5E4D-B1F6-A4B90CEA54B9}" type="pres">
      <dgm:prSet presAssocID="{D5D671D2-4AAD-364F-8941-9184C1D037BD}" presName="dummy" presStyleCnt="0"/>
      <dgm:spPr/>
    </dgm:pt>
    <dgm:pt modelId="{C3697580-BE00-9441-8831-CB2FA17BC969}" type="pres">
      <dgm:prSet presAssocID="{D5D671D2-4AAD-364F-8941-9184C1D037BD}" presName="linH" presStyleCnt="0"/>
      <dgm:spPr/>
    </dgm:pt>
    <dgm:pt modelId="{65FC72F6-7B76-AF47-BD87-17AA5050C0E6}" type="pres">
      <dgm:prSet presAssocID="{D5D671D2-4AAD-364F-8941-9184C1D037BD}" presName="padding1" presStyleCnt="0"/>
      <dgm:spPr/>
    </dgm:pt>
    <dgm:pt modelId="{FD1636E5-C69A-B04F-A49B-92C67101166C}" type="pres">
      <dgm:prSet presAssocID="{7E5039B4-9C3F-4841-868C-60DDAADFFC89}" presName="linV" presStyleCnt="0"/>
      <dgm:spPr/>
    </dgm:pt>
    <dgm:pt modelId="{33802CA5-8A66-AA4D-B1E1-F3BC115BA8DB}" type="pres">
      <dgm:prSet presAssocID="{7E5039B4-9C3F-4841-868C-60DDAADFFC89}" presName="spVertical1" presStyleCnt="0"/>
      <dgm:spPr/>
    </dgm:pt>
    <dgm:pt modelId="{FA01BD71-496C-4E44-8A98-8B621213AE9D}" type="pres">
      <dgm:prSet presAssocID="{7E5039B4-9C3F-4841-868C-60DDAADFFC89}" presName="parTx" presStyleLbl="revTx" presStyleIdx="0" presStyleCnt="2">
        <dgm:presLayoutVars>
          <dgm:chMax val="0"/>
          <dgm:chPref val="0"/>
          <dgm:bulletEnabled val="1"/>
        </dgm:presLayoutVars>
      </dgm:prSet>
      <dgm:spPr/>
      <dgm:t>
        <a:bodyPr/>
        <a:lstStyle/>
        <a:p>
          <a:endParaRPr lang="en-US"/>
        </a:p>
      </dgm:t>
    </dgm:pt>
    <dgm:pt modelId="{65E4A004-B429-2F41-A0A4-BFA51185C1D1}" type="pres">
      <dgm:prSet presAssocID="{7E5039B4-9C3F-4841-868C-60DDAADFFC89}" presName="spVertical2" presStyleCnt="0"/>
      <dgm:spPr/>
    </dgm:pt>
    <dgm:pt modelId="{696A2EF4-5A4C-F44A-8FC0-7CB86DEEF06F}" type="pres">
      <dgm:prSet presAssocID="{7E5039B4-9C3F-4841-868C-60DDAADFFC89}" presName="spVertical3" presStyleCnt="0"/>
      <dgm:spPr/>
    </dgm:pt>
    <dgm:pt modelId="{1BA11472-4668-B147-A2A8-285D63459D6D}" type="pres">
      <dgm:prSet presAssocID="{35F65045-E77F-C844-B31E-444E880033EF}" presName="space" presStyleCnt="0"/>
      <dgm:spPr/>
    </dgm:pt>
    <dgm:pt modelId="{B5303B21-799A-4744-A0E0-72A9A8170723}" type="pres">
      <dgm:prSet presAssocID="{14A382B3-6A84-2149-B5D2-95111CF63AE9}" presName="linV" presStyleCnt="0"/>
      <dgm:spPr/>
    </dgm:pt>
    <dgm:pt modelId="{12CB4091-779B-0948-BAA0-37A8BC5F3E73}" type="pres">
      <dgm:prSet presAssocID="{14A382B3-6A84-2149-B5D2-95111CF63AE9}" presName="spVertical1" presStyleCnt="0"/>
      <dgm:spPr/>
    </dgm:pt>
    <dgm:pt modelId="{7C3716B7-154E-3B4A-A1AC-FD9A9D66E99A}" type="pres">
      <dgm:prSet presAssocID="{14A382B3-6A84-2149-B5D2-95111CF63AE9}" presName="parTx" presStyleLbl="revTx" presStyleIdx="1" presStyleCnt="2" custLinFactY="-11607" custLinFactNeighborX="-1337" custLinFactNeighborY="-100000">
        <dgm:presLayoutVars>
          <dgm:chMax val="0"/>
          <dgm:chPref val="0"/>
          <dgm:bulletEnabled val="1"/>
        </dgm:presLayoutVars>
      </dgm:prSet>
      <dgm:spPr/>
      <dgm:t>
        <a:bodyPr/>
        <a:lstStyle/>
        <a:p>
          <a:endParaRPr lang="en-US"/>
        </a:p>
      </dgm:t>
    </dgm:pt>
    <dgm:pt modelId="{F50FF4C3-9993-284E-8BDF-D2723DE689E8}" type="pres">
      <dgm:prSet presAssocID="{14A382B3-6A84-2149-B5D2-95111CF63AE9}" presName="spVertical2" presStyleCnt="0"/>
      <dgm:spPr/>
    </dgm:pt>
    <dgm:pt modelId="{78B4EACD-25DB-754C-A06F-535181C03D11}" type="pres">
      <dgm:prSet presAssocID="{14A382B3-6A84-2149-B5D2-95111CF63AE9}" presName="spVertical3" presStyleCnt="0"/>
      <dgm:spPr/>
    </dgm:pt>
    <dgm:pt modelId="{979A0501-E9CF-7C4C-B884-26CC8F13F34A}" type="pres">
      <dgm:prSet presAssocID="{D5D671D2-4AAD-364F-8941-9184C1D037BD}" presName="padding2" presStyleCnt="0"/>
      <dgm:spPr/>
    </dgm:pt>
    <dgm:pt modelId="{607999F6-1A0F-3049-88F0-C4E337218706}" type="pres">
      <dgm:prSet presAssocID="{D5D671D2-4AAD-364F-8941-9184C1D037BD}" presName="negArrow" presStyleCnt="0"/>
      <dgm:spPr/>
    </dgm:pt>
    <dgm:pt modelId="{537E4FFD-59CB-9340-875C-A93502508D6D}" type="pres">
      <dgm:prSet presAssocID="{D5D671D2-4AAD-364F-8941-9184C1D037BD}" presName="backgroundArrow" presStyleLbl="node1" presStyleIdx="0" presStyleCnt="1" custAng="20765537" custLinFactNeighborX="-1974" custLinFactNeighborY="-17547"/>
      <dgm:spPr>
        <a:blipFill rotWithShape="0">
          <a:blip xmlns:r="http://schemas.openxmlformats.org/officeDocument/2006/relationships" r:embed="rId1"/>
          <a:stretch>
            <a:fillRect/>
          </a:stretch>
        </a:blipFill>
      </dgm:spPr>
      <dgm:t>
        <a:bodyPr/>
        <a:lstStyle/>
        <a:p>
          <a:endParaRPr lang="en-US"/>
        </a:p>
      </dgm:t>
    </dgm:pt>
  </dgm:ptLst>
  <dgm:cxnLst>
    <dgm:cxn modelId="{C7BE4CEE-0EE9-5948-8780-99ECF5BBE4C5}" type="presOf" srcId="{D5D671D2-4AAD-364F-8941-9184C1D037BD}" destId="{77D47F39-0F8A-FC4D-BB66-71F48A39D512}" srcOrd="0" destOrd="0" presId="urn:microsoft.com/office/officeart/2005/8/layout/hProcess3"/>
    <dgm:cxn modelId="{1A3E5BE6-0073-F04D-8447-2136A3CE9A6C}" srcId="{D5D671D2-4AAD-364F-8941-9184C1D037BD}" destId="{14A382B3-6A84-2149-B5D2-95111CF63AE9}" srcOrd="1" destOrd="0" parTransId="{AF480E83-E552-794C-8B39-4B2D21BD05FA}" sibTransId="{0B752357-BE80-BE48-866D-4999131168D6}"/>
    <dgm:cxn modelId="{E4098B21-1D8D-CA46-B32E-919E76721B21}" srcId="{D5D671D2-4AAD-364F-8941-9184C1D037BD}" destId="{7E5039B4-9C3F-4841-868C-60DDAADFFC89}" srcOrd="0" destOrd="0" parTransId="{CC55FBC6-5F39-0B46-BFFC-CBCED235A3F2}" sibTransId="{35F65045-E77F-C844-B31E-444E880033EF}"/>
    <dgm:cxn modelId="{DC5C689F-20BF-C44C-AE49-6C07A7CC6035}" type="presOf" srcId="{14A382B3-6A84-2149-B5D2-95111CF63AE9}" destId="{7C3716B7-154E-3B4A-A1AC-FD9A9D66E99A}" srcOrd="0" destOrd="0" presId="urn:microsoft.com/office/officeart/2005/8/layout/hProcess3"/>
    <dgm:cxn modelId="{15608DBB-664F-A644-89E4-63EC6A22190F}" type="presOf" srcId="{7E5039B4-9C3F-4841-868C-60DDAADFFC89}" destId="{FA01BD71-496C-4E44-8A98-8B621213AE9D}" srcOrd="0" destOrd="0" presId="urn:microsoft.com/office/officeart/2005/8/layout/hProcess3"/>
    <dgm:cxn modelId="{9510E2B8-BF4A-414C-BA2B-2BF51A2997DB}" type="presParOf" srcId="{77D47F39-0F8A-FC4D-BB66-71F48A39D512}" destId="{01A7D5AC-CBFA-5E4D-B1F6-A4B90CEA54B9}" srcOrd="0" destOrd="0" presId="urn:microsoft.com/office/officeart/2005/8/layout/hProcess3"/>
    <dgm:cxn modelId="{6BAE73C8-F8C6-FC49-8FF1-C548F514ACA5}" type="presParOf" srcId="{77D47F39-0F8A-FC4D-BB66-71F48A39D512}" destId="{C3697580-BE00-9441-8831-CB2FA17BC969}" srcOrd="1" destOrd="0" presId="urn:microsoft.com/office/officeart/2005/8/layout/hProcess3"/>
    <dgm:cxn modelId="{70B4D053-9E7B-6142-9DCB-57C2EF1ACF1C}" type="presParOf" srcId="{C3697580-BE00-9441-8831-CB2FA17BC969}" destId="{65FC72F6-7B76-AF47-BD87-17AA5050C0E6}" srcOrd="0" destOrd="0" presId="urn:microsoft.com/office/officeart/2005/8/layout/hProcess3"/>
    <dgm:cxn modelId="{783223C1-E96E-0C4D-9EA6-E62A4D40949E}" type="presParOf" srcId="{C3697580-BE00-9441-8831-CB2FA17BC969}" destId="{FD1636E5-C69A-B04F-A49B-92C67101166C}" srcOrd="1" destOrd="0" presId="urn:microsoft.com/office/officeart/2005/8/layout/hProcess3"/>
    <dgm:cxn modelId="{1BC1F572-1285-BB4D-8545-82FD0F2241D7}" type="presParOf" srcId="{FD1636E5-C69A-B04F-A49B-92C67101166C}" destId="{33802CA5-8A66-AA4D-B1E1-F3BC115BA8DB}" srcOrd="0" destOrd="0" presId="urn:microsoft.com/office/officeart/2005/8/layout/hProcess3"/>
    <dgm:cxn modelId="{452EF6F9-CB13-D648-8C10-11F8B9BBA26C}" type="presParOf" srcId="{FD1636E5-C69A-B04F-A49B-92C67101166C}" destId="{FA01BD71-496C-4E44-8A98-8B621213AE9D}" srcOrd="1" destOrd="0" presId="urn:microsoft.com/office/officeart/2005/8/layout/hProcess3"/>
    <dgm:cxn modelId="{EF9A4ED9-40B5-714D-8D02-B3FF71E71C9F}" type="presParOf" srcId="{FD1636E5-C69A-B04F-A49B-92C67101166C}" destId="{65E4A004-B429-2F41-A0A4-BFA51185C1D1}" srcOrd="2" destOrd="0" presId="urn:microsoft.com/office/officeart/2005/8/layout/hProcess3"/>
    <dgm:cxn modelId="{A70DE372-7CBC-8648-97DF-AEA7495F806D}" type="presParOf" srcId="{FD1636E5-C69A-B04F-A49B-92C67101166C}" destId="{696A2EF4-5A4C-F44A-8FC0-7CB86DEEF06F}" srcOrd="3" destOrd="0" presId="urn:microsoft.com/office/officeart/2005/8/layout/hProcess3"/>
    <dgm:cxn modelId="{34D79E61-A9E6-6349-B8A6-C5731758CBD3}" type="presParOf" srcId="{C3697580-BE00-9441-8831-CB2FA17BC969}" destId="{1BA11472-4668-B147-A2A8-285D63459D6D}" srcOrd="2" destOrd="0" presId="urn:microsoft.com/office/officeart/2005/8/layout/hProcess3"/>
    <dgm:cxn modelId="{6A507514-B71E-8A4B-8129-AE0265AECA72}" type="presParOf" srcId="{C3697580-BE00-9441-8831-CB2FA17BC969}" destId="{B5303B21-799A-4744-A0E0-72A9A8170723}" srcOrd="3" destOrd="0" presId="urn:microsoft.com/office/officeart/2005/8/layout/hProcess3"/>
    <dgm:cxn modelId="{A19AD89B-6E3E-AA45-A55A-DCB14A5271B4}" type="presParOf" srcId="{B5303B21-799A-4744-A0E0-72A9A8170723}" destId="{12CB4091-779B-0948-BAA0-37A8BC5F3E73}" srcOrd="0" destOrd="0" presId="urn:microsoft.com/office/officeart/2005/8/layout/hProcess3"/>
    <dgm:cxn modelId="{A0A48667-FC30-F44C-8F7F-43B25EAA634C}" type="presParOf" srcId="{B5303B21-799A-4744-A0E0-72A9A8170723}" destId="{7C3716B7-154E-3B4A-A1AC-FD9A9D66E99A}" srcOrd="1" destOrd="0" presId="urn:microsoft.com/office/officeart/2005/8/layout/hProcess3"/>
    <dgm:cxn modelId="{633057B1-3F22-1F4C-98F9-65ACFF0A5703}" type="presParOf" srcId="{B5303B21-799A-4744-A0E0-72A9A8170723}" destId="{F50FF4C3-9993-284E-8BDF-D2723DE689E8}" srcOrd="2" destOrd="0" presId="urn:microsoft.com/office/officeart/2005/8/layout/hProcess3"/>
    <dgm:cxn modelId="{9821D527-8AAE-E245-B275-F6A4110AA04A}" type="presParOf" srcId="{B5303B21-799A-4744-A0E0-72A9A8170723}" destId="{78B4EACD-25DB-754C-A06F-535181C03D11}" srcOrd="3" destOrd="0" presId="urn:microsoft.com/office/officeart/2005/8/layout/hProcess3"/>
    <dgm:cxn modelId="{FBF798E0-BD37-8E4D-ACD0-BFB3A424061E}" type="presParOf" srcId="{C3697580-BE00-9441-8831-CB2FA17BC969}" destId="{979A0501-E9CF-7C4C-B884-26CC8F13F34A}" srcOrd="4" destOrd="0" presId="urn:microsoft.com/office/officeart/2005/8/layout/hProcess3"/>
    <dgm:cxn modelId="{8456E8A7-EF48-544C-A35B-84B7FFE64C8C}" type="presParOf" srcId="{C3697580-BE00-9441-8831-CB2FA17BC969}" destId="{607999F6-1A0F-3049-88F0-C4E337218706}" srcOrd="5" destOrd="0" presId="urn:microsoft.com/office/officeart/2005/8/layout/hProcess3"/>
    <dgm:cxn modelId="{E4CFC370-3FCA-3B44-8AD0-FB172BF1FAAE}" type="presParOf" srcId="{C3697580-BE00-9441-8831-CB2FA17BC969}" destId="{537E4FFD-59CB-9340-875C-A93502508D6D}" srcOrd="6" destOrd="0" presId="urn:microsoft.com/office/officeart/2005/8/layout/hProcess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0ECD9E-7240-BA4B-82A6-C6432496024B}"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5DEF0E4D-EB1F-3941-ACEC-D305E64C63E2}">
      <dgm:prSet phldrT="[Text]" custT="1"/>
      <dgm:spPr/>
      <dgm:t>
        <a:bodyPr/>
        <a:lstStyle/>
        <a:p>
          <a:pPr>
            <a:lnSpc>
              <a:spcPct val="100000"/>
            </a:lnSpc>
            <a:spcAft>
              <a:spcPts val="0"/>
            </a:spcAft>
          </a:pPr>
          <a:r>
            <a:rPr lang="en-US" sz="2800" b="1" dirty="0" smtClean="0">
              <a:solidFill>
                <a:schemeClr val="accent3">
                  <a:lumMod val="50000"/>
                </a:schemeClr>
              </a:solidFill>
            </a:rPr>
            <a:t>SERTİFİKALI</a:t>
          </a:r>
        </a:p>
        <a:p>
          <a:pPr>
            <a:lnSpc>
              <a:spcPct val="100000"/>
            </a:lnSpc>
            <a:spcAft>
              <a:spcPts val="0"/>
            </a:spcAft>
          </a:pPr>
          <a:r>
            <a:rPr lang="en-US" sz="2800" b="1" dirty="0" smtClean="0">
              <a:solidFill>
                <a:schemeClr val="accent3">
                  <a:lumMod val="50000"/>
                </a:schemeClr>
              </a:solidFill>
            </a:rPr>
            <a:t>GEÇİŞ</a:t>
          </a:r>
          <a:endParaRPr lang="en-US" sz="2800" b="1" dirty="0">
            <a:solidFill>
              <a:schemeClr val="accent3">
                <a:lumMod val="50000"/>
              </a:schemeClr>
            </a:solidFill>
          </a:endParaRPr>
        </a:p>
      </dgm:t>
    </dgm:pt>
    <dgm:pt modelId="{D7583FDC-3364-514E-AD81-1C477259B455}" type="parTrans" cxnId="{B273E8B1-DC8E-B24B-A25F-9CDAEB06775D}">
      <dgm:prSet/>
      <dgm:spPr/>
      <dgm:t>
        <a:bodyPr/>
        <a:lstStyle/>
        <a:p>
          <a:endParaRPr lang="en-US"/>
        </a:p>
      </dgm:t>
    </dgm:pt>
    <dgm:pt modelId="{8C41097F-8949-DD41-A189-A3C8A33D7345}" type="sibTrans" cxnId="{B273E8B1-DC8E-B24B-A25F-9CDAEB06775D}">
      <dgm:prSet/>
      <dgm:spPr/>
      <dgm:t>
        <a:bodyPr/>
        <a:lstStyle/>
        <a:p>
          <a:endParaRPr lang="en-US"/>
        </a:p>
      </dgm:t>
    </dgm:pt>
    <dgm:pt modelId="{986A1DD7-3019-2742-93D0-58EE6C7407DB}" type="pres">
      <dgm:prSet presAssocID="{590ECD9E-7240-BA4B-82A6-C6432496024B}" presName="Name0" presStyleCnt="0">
        <dgm:presLayoutVars>
          <dgm:dir/>
          <dgm:animOne val="branch"/>
          <dgm:animLvl val="lvl"/>
        </dgm:presLayoutVars>
      </dgm:prSet>
      <dgm:spPr/>
      <dgm:t>
        <a:bodyPr/>
        <a:lstStyle/>
        <a:p>
          <a:endParaRPr lang="en-US"/>
        </a:p>
      </dgm:t>
    </dgm:pt>
    <dgm:pt modelId="{2FFABC0F-4126-2344-AF2C-DF992CF7C189}" type="pres">
      <dgm:prSet presAssocID="{5DEF0E4D-EB1F-3941-ACEC-D305E64C63E2}" presName="chaos" presStyleCnt="0"/>
      <dgm:spPr/>
    </dgm:pt>
    <dgm:pt modelId="{ABC87660-DF9A-ED45-AD26-B51FCC7F6A13}" type="pres">
      <dgm:prSet presAssocID="{5DEF0E4D-EB1F-3941-ACEC-D305E64C63E2}" presName="parTx1" presStyleLbl="revTx" presStyleIdx="0" presStyleCnt="1" custLinFactNeighborX="1184" custLinFactNeighborY="6887"/>
      <dgm:spPr/>
      <dgm:t>
        <a:bodyPr/>
        <a:lstStyle/>
        <a:p>
          <a:endParaRPr lang="en-US"/>
        </a:p>
      </dgm:t>
    </dgm:pt>
    <dgm:pt modelId="{ADB65C00-359A-D343-8588-7816260DF3F4}" type="pres">
      <dgm:prSet presAssocID="{5DEF0E4D-EB1F-3941-ACEC-D305E64C63E2}" presName="c1" presStyleLbl="node1" presStyleIdx="0" presStyleCnt="18"/>
      <dgm:spPr/>
    </dgm:pt>
    <dgm:pt modelId="{0276E7A0-DB1F-864C-8EE7-EE4C468F1F77}" type="pres">
      <dgm:prSet presAssocID="{5DEF0E4D-EB1F-3941-ACEC-D305E64C63E2}" presName="c2" presStyleLbl="node1" presStyleIdx="1" presStyleCnt="18"/>
      <dgm:spPr/>
    </dgm:pt>
    <dgm:pt modelId="{5D6F309F-764B-E34B-B7D8-F887EA699290}" type="pres">
      <dgm:prSet presAssocID="{5DEF0E4D-EB1F-3941-ACEC-D305E64C63E2}" presName="c3" presStyleLbl="node1" presStyleIdx="2" presStyleCnt="18"/>
      <dgm:spPr/>
    </dgm:pt>
    <dgm:pt modelId="{9CC2FC06-3BA1-2D4F-9D15-42A23206D393}" type="pres">
      <dgm:prSet presAssocID="{5DEF0E4D-EB1F-3941-ACEC-D305E64C63E2}" presName="c4" presStyleLbl="node1" presStyleIdx="3" presStyleCnt="18"/>
      <dgm:spPr/>
    </dgm:pt>
    <dgm:pt modelId="{D1EEB834-2B61-BA41-AD88-8E8406122228}" type="pres">
      <dgm:prSet presAssocID="{5DEF0E4D-EB1F-3941-ACEC-D305E64C63E2}" presName="c5" presStyleLbl="node1" presStyleIdx="4" presStyleCnt="18"/>
      <dgm:spPr/>
    </dgm:pt>
    <dgm:pt modelId="{863284C0-E6A8-2B46-B337-85ADD4B48BE0}" type="pres">
      <dgm:prSet presAssocID="{5DEF0E4D-EB1F-3941-ACEC-D305E64C63E2}" presName="c6" presStyleLbl="node1" presStyleIdx="5" presStyleCnt="18"/>
      <dgm:spPr/>
    </dgm:pt>
    <dgm:pt modelId="{9B281B86-BF45-1D4C-9911-867DC1DB93E5}" type="pres">
      <dgm:prSet presAssocID="{5DEF0E4D-EB1F-3941-ACEC-D305E64C63E2}" presName="c7" presStyleLbl="node1" presStyleIdx="6" presStyleCnt="18"/>
      <dgm:spPr/>
    </dgm:pt>
    <dgm:pt modelId="{01ED343A-7E3E-254E-B352-F3794E048E7A}" type="pres">
      <dgm:prSet presAssocID="{5DEF0E4D-EB1F-3941-ACEC-D305E64C63E2}" presName="c8" presStyleLbl="node1" presStyleIdx="7" presStyleCnt="18"/>
      <dgm:spPr/>
    </dgm:pt>
    <dgm:pt modelId="{7EDDF56D-F7C2-F245-8A16-D51C0521C80E}" type="pres">
      <dgm:prSet presAssocID="{5DEF0E4D-EB1F-3941-ACEC-D305E64C63E2}" presName="c9" presStyleLbl="node1" presStyleIdx="8" presStyleCnt="18"/>
      <dgm:spPr/>
    </dgm:pt>
    <dgm:pt modelId="{891F4D70-0790-F647-A842-C52F56756045}" type="pres">
      <dgm:prSet presAssocID="{5DEF0E4D-EB1F-3941-ACEC-D305E64C63E2}" presName="c10" presStyleLbl="node1" presStyleIdx="9" presStyleCnt="18"/>
      <dgm:spPr/>
    </dgm:pt>
    <dgm:pt modelId="{3DF08F3F-09D8-5346-9E6C-6C804A3CD542}" type="pres">
      <dgm:prSet presAssocID="{5DEF0E4D-EB1F-3941-ACEC-D305E64C63E2}" presName="c11" presStyleLbl="node1" presStyleIdx="10" presStyleCnt="18"/>
      <dgm:spPr/>
    </dgm:pt>
    <dgm:pt modelId="{FEBB3800-BDF9-AB46-8474-A9087705CDF5}" type="pres">
      <dgm:prSet presAssocID="{5DEF0E4D-EB1F-3941-ACEC-D305E64C63E2}" presName="c12" presStyleLbl="node1" presStyleIdx="11" presStyleCnt="18"/>
      <dgm:spPr/>
    </dgm:pt>
    <dgm:pt modelId="{7E3B6E02-4548-EE47-9F23-93EEE2859CB3}" type="pres">
      <dgm:prSet presAssocID="{5DEF0E4D-EB1F-3941-ACEC-D305E64C63E2}" presName="c13" presStyleLbl="node1" presStyleIdx="12" presStyleCnt="18"/>
      <dgm:spPr/>
    </dgm:pt>
    <dgm:pt modelId="{F541FB0F-F6DF-4342-9566-49DE0FC2914D}" type="pres">
      <dgm:prSet presAssocID="{5DEF0E4D-EB1F-3941-ACEC-D305E64C63E2}" presName="c14" presStyleLbl="node1" presStyleIdx="13" presStyleCnt="18"/>
      <dgm:spPr/>
    </dgm:pt>
    <dgm:pt modelId="{85505EF5-CF27-5945-BE72-2CB80CF1B992}" type="pres">
      <dgm:prSet presAssocID="{5DEF0E4D-EB1F-3941-ACEC-D305E64C63E2}" presName="c15" presStyleLbl="node1" presStyleIdx="14" presStyleCnt="18"/>
      <dgm:spPr/>
    </dgm:pt>
    <dgm:pt modelId="{8AADD933-0B4E-CA44-AFAB-498FC0BBF48D}" type="pres">
      <dgm:prSet presAssocID="{5DEF0E4D-EB1F-3941-ACEC-D305E64C63E2}" presName="c16" presStyleLbl="node1" presStyleIdx="15" presStyleCnt="18"/>
      <dgm:spPr/>
    </dgm:pt>
    <dgm:pt modelId="{EC7F1EDF-CE72-AA4A-A855-44AC55F7284B}" type="pres">
      <dgm:prSet presAssocID="{5DEF0E4D-EB1F-3941-ACEC-D305E64C63E2}" presName="c17" presStyleLbl="node1" presStyleIdx="16" presStyleCnt="18"/>
      <dgm:spPr/>
    </dgm:pt>
    <dgm:pt modelId="{C2EC6DCF-8729-E14A-B39C-EED937BA99EA}" type="pres">
      <dgm:prSet presAssocID="{5DEF0E4D-EB1F-3941-ACEC-D305E64C63E2}" presName="c18" presStyleLbl="node1" presStyleIdx="17" presStyleCnt="18"/>
      <dgm:spPr/>
    </dgm:pt>
  </dgm:ptLst>
  <dgm:cxnLst>
    <dgm:cxn modelId="{AF8AF998-E71E-DA43-9540-DF962FA37C74}" type="presOf" srcId="{590ECD9E-7240-BA4B-82A6-C6432496024B}" destId="{986A1DD7-3019-2742-93D0-58EE6C7407DB}" srcOrd="0" destOrd="0" presId="urn:microsoft.com/office/officeart/2009/3/layout/RandomtoResultProcess"/>
    <dgm:cxn modelId="{B273E8B1-DC8E-B24B-A25F-9CDAEB06775D}" srcId="{590ECD9E-7240-BA4B-82A6-C6432496024B}" destId="{5DEF0E4D-EB1F-3941-ACEC-D305E64C63E2}" srcOrd="0" destOrd="0" parTransId="{D7583FDC-3364-514E-AD81-1C477259B455}" sibTransId="{8C41097F-8949-DD41-A189-A3C8A33D7345}"/>
    <dgm:cxn modelId="{D2960180-A304-4B41-B098-2213B40599D5}" type="presOf" srcId="{5DEF0E4D-EB1F-3941-ACEC-D305E64C63E2}" destId="{ABC87660-DF9A-ED45-AD26-B51FCC7F6A13}" srcOrd="0" destOrd="0" presId="urn:microsoft.com/office/officeart/2009/3/layout/RandomtoResultProcess"/>
    <dgm:cxn modelId="{59F77CCF-663D-0E4E-8988-36CD5B31F75B}" type="presParOf" srcId="{986A1DD7-3019-2742-93D0-58EE6C7407DB}" destId="{2FFABC0F-4126-2344-AF2C-DF992CF7C189}" srcOrd="0" destOrd="0" presId="urn:microsoft.com/office/officeart/2009/3/layout/RandomtoResultProcess"/>
    <dgm:cxn modelId="{F9FCC4A8-46D4-EB40-B19F-A9242A689558}" type="presParOf" srcId="{2FFABC0F-4126-2344-AF2C-DF992CF7C189}" destId="{ABC87660-DF9A-ED45-AD26-B51FCC7F6A13}" srcOrd="0" destOrd="0" presId="urn:microsoft.com/office/officeart/2009/3/layout/RandomtoResultProcess"/>
    <dgm:cxn modelId="{1DDCC418-C15D-194C-B896-4FAE8F256DAC}" type="presParOf" srcId="{2FFABC0F-4126-2344-AF2C-DF992CF7C189}" destId="{ADB65C00-359A-D343-8588-7816260DF3F4}" srcOrd="1" destOrd="0" presId="urn:microsoft.com/office/officeart/2009/3/layout/RandomtoResultProcess"/>
    <dgm:cxn modelId="{F6AC4B9D-AD88-AF4B-8A6D-FD95BDF1598E}" type="presParOf" srcId="{2FFABC0F-4126-2344-AF2C-DF992CF7C189}" destId="{0276E7A0-DB1F-864C-8EE7-EE4C468F1F77}" srcOrd="2" destOrd="0" presId="urn:microsoft.com/office/officeart/2009/3/layout/RandomtoResultProcess"/>
    <dgm:cxn modelId="{93C411E9-D3AC-C245-8326-C4E45D5D0261}" type="presParOf" srcId="{2FFABC0F-4126-2344-AF2C-DF992CF7C189}" destId="{5D6F309F-764B-E34B-B7D8-F887EA699290}" srcOrd="3" destOrd="0" presId="urn:microsoft.com/office/officeart/2009/3/layout/RandomtoResultProcess"/>
    <dgm:cxn modelId="{4C02D43E-706F-6548-BED8-AF33968D44AF}" type="presParOf" srcId="{2FFABC0F-4126-2344-AF2C-DF992CF7C189}" destId="{9CC2FC06-3BA1-2D4F-9D15-42A23206D393}" srcOrd="4" destOrd="0" presId="urn:microsoft.com/office/officeart/2009/3/layout/RandomtoResultProcess"/>
    <dgm:cxn modelId="{0B04CB4C-7C50-B64C-AC88-71036BC78D9F}" type="presParOf" srcId="{2FFABC0F-4126-2344-AF2C-DF992CF7C189}" destId="{D1EEB834-2B61-BA41-AD88-8E8406122228}" srcOrd="5" destOrd="0" presId="urn:microsoft.com/office/officeart/2009/3/layout/RandomtoResultProcess"/>
    <dgm:cxn modelId="{6AAE9A4D-DF83-2F43-9208-CA675D8BD114}" type="presParOf" srcId="{2FFABC0F-4126-2344-AF2C-DF992CF7C189}" destId="{863284C0-E6A8-2B46-B337-85ADD4B48BE0}" srcOrd="6" destOrd="0" presId="urn:microsoft.com/office/officeart/2009/3/layout/RandomtoResultProcess"/>
    <dgm:cxn modelId="{D53690AB-DA53-CF47-98C6-F94EB12BAE71}" type="presParOf" srcId="{2FFABC0F-4126-2344-AF2C-DF992CF7C189}" destId="{9B281B86-BF45-1D4C-9911-867DC1DB93E5}" srcOrd="7" destOrd="0" presId="urn:microsoft.com/office/officeart/2009/3/layout/RandomtoResultProcess"/>
    <dgm:cxn modelId="{BD958211-1C02-2046-B58D-64027060ED9A}" type="presParOf" srcId="{2FFABC0F-4126-2344-AF2C-DF992CF7C189}" destId="{01ED343A-7E3E-254E-B352-F3794E048E7A}" srcOrd="8" destOrd="0" presId="urn:microsoft.com/office/officeart/2009/3/layout/RandomtoResultProcess"/>
    <dgm:cxn modelId="{30F856C9-EF0E-D845-913D-3E496B288F9A}" type="presParOf" srcId="{2FFABC0F-4126-2344-AF2C-DF992CF7C189}" destId="{7EDDF56D-F7C2-F245-8A16-D51C0521C80E}" srcOrd="9" destOrd="0" presId="urn:microsoft.com/office/officeart/2009/3/layout/RandomtoResultProcess"/>
    <dgm:cxn modelId="{0F4D5102-AEC5-AE47-B51A-9EBDC9AB22FE}" type="presParOf" srcId="{2FFABC0F-4126-2344-AF2C-DF992CF7C189}" destId="{891F4D70-0790-F647-A842-C52F56756045}" srcOrd="10" destOrd="0" presId="urn:microsoft.com/office/officeart/2009/3/layout/RandomtoResultProcess"/>
    <dgm:cxn modelId="{C7413965-BFE1-784A-854D-C8572B362337}" type="presParOf" srcId="{2FFABC0F-4126-2344-AF2C-DF992CF7C189}" destId="{3DF08F3F-09D8-5346-9E6C-6C804A3CD542}" srcOrd="11" destOrd="0" presId="urn:microsoft.com/office/officeart/2009/3/layout/RandomtoResultProcess"/>
    <dgm:cxn modelId="{9064C446-4E9C-454C-853B-A5BFFD7DFAEE}" type="presParOf" srcId="{2FFABC0F-4126-2344-AF2C-DF992CF7C189}" destId="{FEBB3800-BDF9-AB46-8474-A9087705CDF5}" srcOrd="12" destOrd="0" presId="urn:microsoft.com/office/officeart/2009/3/layout/RandomtoResultProcess"/>
    <dgm:cxn modelId="{77278BC8-1479-5B4D-A714-1FCB4C8B81E2}" type="presParOf" srcId="{2FFABC0F-4126-2344-AF2C-DF992CF7C189}" destId="{7E3B6E02-4548-EE47-9F23-93EEE2859CB3}" srcOrd="13" destOrd="0" presId="urn:microsoft.com/office/officeart/2009/3/layout/RandomtoResultProcess"/>
    <dgm:cxn modelId="{D7338660-E451-FC45-9B07-46C61608E84A}" type="presParOf" srcId="{2FFABC0F-4126-2344-AF2C-DF992CF7C189}" destId="{F541FB0F-F6DF-4342-9566-49DE0FC2914D}" srcOrd="14" destOrd="0" presId="urn:microsoft.com/office/officeart/2009/3/layout/RandomtoResultProcess"/>
    <dgm:cxn modelId="{E1F7CB94-288A-B644-833A-D63BDB43B42D}" type="presParOf" srcId="{2FFABC0F-4126-2344-AF2C-DF992CF7C189}" destId="{85505EF5-CF27-5945-BE72-2CB80CF1B992}" srcOrd="15" destOrd="0" presId="urn:microsoft.com/office/officeart/2009/3/layout/RandomtoResultProcess"/>
    <dgm:cxn modelId="{CE08A87F-A525-5542-8F79-0ACD456928FD}" type="presParOf" srcId="{2FFABC0F-4126-2344-AF2C-DF992CF7C189}" destId="{8AADD933-0B4E-CA44-AFAB-498FC0BBF48D}" srcOrd="16" destOrd="0" presId="urn:microsoft.com/office/officeart/2009/3/layout/RandomtoResultProcess"/>
    <dgm:cxn modelId="{1AB2B1C6-3E9C-5243-B6D0-D7C16D0AF851}" type="presParOf" srcId="{2FFABC0F-4126-2344-AF2C-DF992CF7C189}" destId="{EC7F1EDF-CE72-AA4A-A855-44AC55F7284B}" srcOrd="17" destOrd="0" presId="urn:microsoft.com/office/officeart/2009/3/layout/RandomtoResultProcess"/>
    <dgm:cxn modelId="{5853DF49-8121-8C41-9FF1-28116D622F00}" type="presParOf" srcId="{2FFABC0F-4126-2344-AF2C-DF992CF7C189}" destId="{C2EC6DCF-8729-E14A-B39C-EED937BA99EA}" srcOrd="18" destOrd="0" presId="urn:microsoft.com/office/officeart/2009/3/layout/RandomtoResultProcess"/>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96CEF5-D044-9A49-B7CE-D4347F21FBD3}"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1E6E930A-B347-6D44-BEC6-9CE17DF0D4A1}">
      <dgm:prSet phldrT="[Text]"/>
      <dgm:spPr/>
      <dgm:t>
        <a:bodyPr/>
        <a:lstStyle/>
        <a:p>
          <a:r>
            <a:rPr lang="en-US" dirty="0" smtClean="0"/>
            <a:t>Make-Up Exam (=&gt;65)</a:t>
          </a:r>
          <a:endParaRPr lang="en-US" dirty="0"/>
        </a:p>
      </dgm:t>
    </dgm:pt>
    <dgm:pt modelId="{05B829FD-AE88-4748-9D00-428230C069D1}" type="parTrans" cxnId="{AE7BCBB9-B97A-D540-BCC7-0A151CF6FAA3}">
      <dgm:prSet/>
      <dgm:spPr/>
      <dgm:t>
        <a:bodyPr/>
        <a:lstStyle/>
        <a:p>
          <a:endParaRPr lang="en-US"/>
        </a:p>
      </dgm:t>
    </dgm:pt>
    <dgm:pt modelId="{DBEF4EB0-444E-1947-8194-DC6DDB8E385B}" type="sibTrans" cxnId="{AE7BCBB9-B97A-D540-BCC7-0A151CF6FAA3}">
      <dgm:prSet/>
      <dgm:spPr/>
      <dgm:t>
        <a:bodyPr/>
        <a:lstStyle/>
        <a:p>
          <a:endParaRPr lang="en-US"/>
        </a:p>
      </dgm:t>
    </dgm:pt>
    <dgm:pt modelId="{22A548A3-D964-B841-9126-2206590DC470}">
      <dgm:prSet phldrT="[Text]"/>
      <dgm:spPr/>
      <dgm:t>
        <a:bodyPr/>
        <a:lstStyle/>
        <a:p>
          <a:r>
            <a:rPr lang="en-US" dirty="0" smtClean="0"/>
            <a:t>SERTİFİKASIZ GEÇİŞ</a:t>
          </a:r>
          <a:endParaRPr lang="en-US" dirty="0"/>
        </a:p>
      </dgm:t>
    </dgm:pt>
    <dgm:pt modelId="{F8BCCDC5-FCAE-0B4B-B9FB-EF2349F001BE}" type="parTrans" cxnId="{5AA4CCEC-7664-2947-B503-B7AF4AD4A93E}">
      <dgm:prSet/>
      <dgm:spPr/>
      <dgm:t>
        <a:bodyPr/>
        <a:lstStyle/>
        <a:p>
          <a:endParaRPr lang="en-US"/>
        </a:p>
      </dgm:t>
    </dgm:pt>
    <dgm:pt modelId="{33256B89-6E71-6C4B-89F9-12BDE732ABC0}" type="sibTrans" cxnId="{5AA4CCEC-7664-2947-B503-B7AF4AD4A93E}">
      <dgm:prSet/>
      <dgm:spPr/>
      <dgm:t>
        <a:bodyPr/>
        <a:lstStyle/>
        <a:p>
          <a:endParaRPr lang="en-US"/>
        </a:p>
      </dgm:t>
    </dgm:pt>
    <dgm:pt modelId="{E7F1F58D-5B08-E54A-A20C-18F6459D86FF}" type="pres">
      <dgm:prSet presAssocID="{0596CEF5-D044-9A49-B7CE-D4347F21FBD3}" presName="linear" presStyleCnt="0">
        <dgm:presLayoutVars>
          <dgm:animLvl val="lvl"/>
          <dgm:resizeHandles val="exact"/>
        </dgm:presLayoutVars>
      </dgm:prSet>
      <dgm:spPr/>
      <dgm:t>
        <a:bodyPr/>
        <a:lstStyle/>
        <a:p>
          <a:endParaRPr lang="en-US"/>
        </a:p>
      </dgm:t>
    </dgm:pt>
    <dgm:pt modelId="{639F431C-D4BB-5C47-BC1A-DAFD3D619C12}" type="pres">
      <dgm:prSet presAssocID="{1E6E930A-B347-6D44-BEC6-9CE17DF0D4A1}" presName="parentText" presStyleLbl="node1" presStyleIdx="0" presStyleCnt="2">
        <dgm:presLayoutVars>
          <dgm:chMax val="0"/>
          <dgm:bulletEnabled val="1"/>
        </dgm:presLayoutVars>
      </dgm:prSet>
      <dgm:spPr/>
      <dgm:t>
        <a:bodyPr/>
        <a:lstStyle/>
        <a:p>
          <a:endParaRPr lang="en-US"/>
        </a:p>
      </dgm:t>
    </dgm:pt>
    <dgm:pt modelId="{F8CB68EF-EC78-0B4D-BC72-BD1A2354804C}" type="pres">
      <dgm:prSet presAssocID="{DBEF4EB0-444E-1947-8194-DC6DDB8E385B}" presName="spacer" presStyleCnt="0"/>
      <dgm:spPr/>
    </dgm:pt>
    <dgm:pt modelId="{6BD7EA99-0720-1746-9E11-24811058F91A}" type="pres">
      <dgm:prSet presAssocID="{22A548A3-D964-B841-9126-2206590DC470}" presName="parentText" presStyleLbl="node1" presStyleIdx="1" presStyleCnt="2" custLinFactY="100000" custLinFactNeighborX="-19699" custLinFactNeighborY="141712">
        <dgm:presLayoutVars>
          <dgm:chMax val="0"/>
          <dgm:bulletEnabled val="1"/>
        </dgm:presLayoutVars>
      </dgm:prSet>
      <dgm:spPr/>
      <dgm:t>
        <a:bodyPr/>
        <a:lstStyle/>
        <a:p>
          <a:endParaRPr lang="en-US"/>
        </a:p>
      </dgm:t>
    </dgm:pt>
  </dgm:ptLst>
  <dgm:cxnLst>
    <dgm:cxn modelId="{5AA4CCEC-7664-2947-B503-B7AF4AD4A93E}" srcId="{0596CEF5-D044-9A49-B7CE-D4347F21FBD3}" destId="{22A548A3-D964-B841-9126-2206590DC470}" srcOrd="1" destOrd="0" parTransId="{F8BCCDC5-FCAE-0B4B-B9FB-EF2349F001BE}" sibTransId="{33256B89-6E71-6C4B-89F9-12BDE732ABC0}"/>
    <dgm:cxn modelId="{49BE6F16-F51C-1D4B-8481-C02DDC86BB8C}" type="presOf" srcId="{22A548A3-D964-B841-9126-2206590DC470}" destId="{6BD7EA99-0720-1746-9E11-24811058F91A}" srcOrd="0" destOrd="0" presId="urn:microsoft.com/office/officeart/2005/8/layout/vList2"/>
    <dgm:cxn modelId="{2C34E92A-146E-5B41-A287-B8BD191705EE}" type="presOf" srcId="{0596CEF5-D044-9A49-B7CE-D4347F21FBD3}" destId="{E7F1F58D-5B08-E54A-A20C-18F6459D86FF}" srcOrd="0" destOrd="0" presId="urn:microsoft.com/office/officeart/2005/8/layout/vList2"/>
    <dgm:cxn modelId="{7BC7A336-8934-AC4A-82F0-14464E7A7FC5}" type="presOf" srcId="{1E6E930A-B347-6D44-BEC6-9CE17DF0D4A1}" destId="{639F431C-D4BB-5C47-BC1A-DAFD3D619C12}" srcOrd="0" destOrd="0" presId="urn:microsoft.com/office/officeart/2005/8/layout/vList2"/>
    <dgm:cxn modelId="{AE7BCBB9-B97A-D540-BCC7-0A151CF6FAA3}" srcId="{0596CEF5-D044-9A49-B7CE-D4347F21FBD3}" destId="{1E6E930A-B347-6D44-BEC6-9CE17DF0D4A1}" srcOrd="0" destOrd="0" parTransId="{05B829FD-AE88-4748-9D00-428230C069D1}" sibTransId="{DBEF4EB0-444E-1947-8194-DC6DDB8E385B}"/>
    <dgm:cxn modelId="{4F65292A-42F2-A34F-BD15-72E0DE67A0A5}" type="presParOf" srcId="{E7F1F58D-5B08-E54A-A20C-18F6459D86FF}" destId="{639F431C-D4BB-5C47-BC1A-DAFD3D619C12}" srcOrd="0" destOrd="0" presId="urn:microsoft.com/office/officeart/2005/8/layout/vList2"/>
    <dgm:cxn modelId="{7E5509F0-940E-E04E-92ED-39F5470D1650}" type="presParOf" srcId="{E7F1F58D-5B08-E54A-A20C-18F6459D86FF}" destId="{F8CB68EF-EC78-0B4D-BC72-BD1A2354804C}" srcOrd="1" destOrd="0" presId="urn:microsoft.com/office/officeart/2005/8/layout/vList2"/>
    <dgm:cxn modelId="{E8FE088B-732B-8944-AEF3-5E81CA1CB13B}" type="presParOf" srcId="{E7F1F58D-5B08-E54A-A20C-18F6459D86FF}" destId="{6BD7EA99-0720-1746-9E11-24811058F91A}" srcOrd="2" destOrd="0" presId="urn:microsoft.com/office/officeart/2005/8/layout/vList2"/>
  </dgm:cxnLst>
  <dgm:bg/>
  <dgm:whole/>
  <dgm:extLst>
    <a:ext uri="http://schemas.microsoft.com/office/drawing/2008/diagram">
      <dsp:dataModelExt xmlns:dsp="http://schemas.microsoft.com/office/drawing/2008/diagram" xmlns=""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64320-72E0-CC40-9148-B1992F186204}">
      <dsp:nvSpPr>
        <dsp:cNvPr id="0" name=""/>
        <dsp:cNvSpPr/>
      </dsp:nvSpPr>
      <dsp:spPr>
        <a:xfrm rot="5400000">
          <a:off x="391559" y="2060341"/>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1F1948F-F550-8D4E-B9C4-CCE513D44F76}">
      <dsp:nvSpPr>
        <dsp:cNvPr id="0" name=""/>
        <dsp:cNvSpPr/>
      </dsp:nvSpPr>
      <dsp:spPr>
        <a:xfrm>
          <a:off x="195928" y="2643012"/>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Quiz 1</a:t>
          </a:r>
          <a:endParaRPr lang="en-US" sz="3300" kern="1200" dirty="0"/>
        </a:p>
      </dsp:txBody>
      <dsp:txXfrm>
        <a:off x="195928" y="2643012"/>
        <a:ext cx="1760594" cy="1543264"/>
      </dsp:txXfrm>
    </dsp:sp>
    <dsp:sp modelId="{D10A2A31-7ED3-A444-90CC-8873195C7B0D}">
      <dsp:nvSpPr>
        <dsp:cNvPr id="0" name=""/>
        <dsp:cNvSpPr/>
      </dsp:nvSpPr>
      <dsp:spPr>
        <a:xfrm>
          <a:off x="1624335" y="1916770"/>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023DD29-4FAC-EA4F-ADD4-1E5CCDB5B69E}">
      <dsp:nvSpPr>
        <dsp:cNvPr id="0" name=""/>
        <dsp:cNvSpPr/>
      </dsp:nvSpPr>
      <dsp:spPr>
        <a:xfrm rot="5400000">
          <a:off x="2546871" y="1527007"/>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8C269CD-8AE4-2F49-A40E-F509AB162F6C}">
      <dsp:nvSpPr>
        <dsp:cNvPr id="0" name=""/>
        <dsp:cNvSpPr/>
      </dsp:nvSpPr>
      <dsp:spPr>
        <a:xfrm>
          <a:off x="2351240" y="2109678"/>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Quiz 2</a:t>
          </a:r>
          <a:endParaRPr lang="en-US" sz="3300" kern="1200" dirty="0"/>
        </a:p>
      </dsp:txBody>
      <dsp:txXfrm>
        <a:off x="2351240" y="2109678"/>
        <a:ext cx="1760594" cy="1543264"/>
      </dsp:txXfrm>
    </dsp:sp>
    <dsp:sp modelId="{A0E47BFA-C5DA-674B-85AF-27BBDE270596}">
      <dsp:nvSpPr>
        <dsp:cNvPr id="0" name=""/>
        <dsp:cNvSpPr/>
      </dsp:nvSpPr>
      <dsp:spPr>
        <a:xfrm>
          <a:off x="3779647" y="1383436"/>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E6C3915-143C-EE40-BC6F-9F6EFDC0C48F}">
      <dsp:nvSpPr>
        <dsp:cNvPr id="0" name=""/>
        <dsp:cNvSpPr/>
      </dsp:nvSpPr>
      <dsp:spPr>
        <a:xfrm rot="5400000">
          <a:off x="4702183" y="993673"/>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9B50B01-CF70-824F-A99E-5A279BFF85D1}">
      <dsp:nvSpPr>
        <dsp:cNvPr id="0" name=""/>
        <dsp:cNvSpPr/>
      </dsp:nvSpPr>
      <dsp:spPr>
        <a:xfrm>
          <a:off x="4506551" y="1576344"/>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Portfolio</a:t>
          </a:r>
          <a:endParaRPr lang="en-US" sz="3300" kern="1200" dirty="0"/>
        </a:p>
      </dsp:txBody>
      <dsp:txXfrm>
        <a:off x="4506551" y="1576344"/>
        <a:ext cx="1760594" cy="1543264"/>
      </dsp:txXfrm>
    </dsp:sp>
    <dsp:sp modelId="{03161893-47D9-B64B-9278-FA52686022B5}">
      <dsp:nvSpPr>
        <dsp:cNvPr id="0" name=""/>
        <dsp:cNvSpPr/>
      </dsp:nvSpPr>
      <dsp:spPr>
        <a:xfrm>
          <a:off x="5934958" y="850102"/>
          <a:ext cx="332187" cy="332187"/>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2FA536E-33F2-D842-87AD-F6E3A222FECE}">
      <dsp:nvSpPr>
        <dsp:cNvPr id="0" name=""/>
        <dsp:cNvSpPr/>
      </dsp:nvSpPr>
      <dsp:spPr>
        <a:xfrm rot="5400000">
          <a:off x="6857494" y="460339"/>
          <a:ext cx="1171973" cy="1950136"/>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FE3E763-CA33-E24F-ADBA-FACE535F47BF}">
      <dsp:nvSpPr>
        <dsp:cNvPr id="0" name=""/>
        <dsp:cNvSpPr/>
      </dsp:nvSpPr>
      <dsp:spPr>
        <a:xfrm>
          <a:off x="6661863" y="1043010"/>
          <a:ext cx="1760594" cy="1543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lang="en-US" sz="3300" kern="1200" dirty="0" smtClean="0"/>
            <a:t>EME</a:t>
          </a:r>
          <a:endParaRPr lang="en-US" sz="3300" kern="1200" dirty="0"/>
        </a:p>
      </dsp:txBody>
      <dsp:txXfrm>
        <a:off x="6661863" y="1043010"/>
        <a:ext cx="1760594" cy="1543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E4FFD-59CB-9340-875C-A93502508D6D}">
      <dsp:nvSpPr>
        <dsp:cNvPr id="0" name=""/>
        <dsp:cNvSpPr/>
      </dsp:nvSpPr>
      <dsp:spPr>
        <a:xfrm rot="20765537">
          <a:off x="0" y="297537"/>
          <a:ext cx="6096000" cy="1800000"/>
        </a:xfrm>
        <a:prstGeom prst="rightArrow">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3716B7-154E-3B4A-A1AC-FD9A9D66E99A}">
      <dsp:nvSpPr>
        <dsp:cNvPr id="0" name=""/>
        <dsp:cNvSpPr/>
      </dsp:nvSpPr>
      <dsp:spPr>
        <a:xfrm>
          <a:off x="3184917" y="394629"/>
          <a:ext cx="2271117"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Katılım</a:t>
          </a:r>
          <a:r>
            <a:rPr lang="en-US" sz="2500" kern="1200" dirty="0" smtClean="0"/>
            <a:t> =&gt;%85</a:t>
          </a:r>
          <a:endParaRPr lang="en-US" sz="2500" kern="1200" dirty="0"/>
        </a:p>
      </dsp:txBody>
      <dsp:txXfrm>
        <a:off x="3184917" y="394629"/>
        <a:ext cx="2271117" cy="900000"/>
      </dsp:txXfrm>
    </dsp:sp>
    <dsp:sp modelId="{FA01BD71-496C-4E44-8A98-8B621213AE9D}">
      <dsp:nvSpPr>
        <dsp:cNvPr id="0" name=""/>
        <dsp:cNvSpPr/>
      </dsp:nvSpPr>
      <dsp:spPr>
        <a:xfrm>
          <a:off x="489942" y="1063383"/>
          <a:ext cx="2271117"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Ortalama</a:t>
          </a:r>
          <a:r>
            <a:rPr lang="en-US" sz="2500" kern="1200" dirty="0" smtClean="0"/>
            <a:t> &gt; 64.50</a:t>
          </a:r>
          <a:endParaRPr lang="en-US" sz="2500" kern="1200" dirty="0"/>
        </a:p>
      </dsp:txBody>
      <dsp:txXfrm>
        <a:off x="489942" y="1063383"/>
        <a:ext cx="2271117" cy="90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E4FFD-59CB-9340-875C-A93502508D6D}">
      <dsp:nvSpPr>
        <dsp:cNvPr id="0" name=""/>
        <dsp:cNvSpPr/>
      </dsp:nvSpPr>
      <dsp:spPr>
        <a:xfrm rot="20765537">
          <a:off x="0" y="-120206"/>
          <a:ext cx="6096000" cy="2418449"/>
        </a:xfrm>
        <a:prstGeom prst="rightArrow">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3716B7-154E-3B4A-A1AC-FD9A9D66E99A}">
      <dsp:nvSpPr>
        <dsp:cNvPr id="0" name=""/>
        <dsp:cNvSpPr/>
      </dsp:nvSpPr>
      <dsp:spPr>
        <a:xfrm>
          <a:off x="3184917" y="163803"/>
          <a:ext cx="2271117" cy="1209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Katılım</a:t>
          </a:r>
          <a:r>
            <a:rPr lang="en-US" sz="2500" kern="1200" dirty="0" smtClean="0"/>
            <a:t> &lt;= %84</a:t>
          </a:r>
          <a:endParaRPr lang="en-US" sz="2500" kern="1200" dirty="0"/>
        </a:p>
      </dsp:txBody>
      <dsp:txXfrm>
        <a:off x="3184917" y="163803"/>
        <a:ext cx="2271117" cy="1209224"/>
      </dsp:txXfrm>
    </dsp:sp>
    <dsp:sp modelId="{FA01BD71-496C-4E44-8A98-8B621213AE9D}">
      <dsp:nvSpPr>
        <dsp:cNvPr id="0" name=""/>
        <dsp:cNvSpPr/>
      </dsp:nvSpPr>
      <dsp:spPr>
        <a:xfrm>
          <a:off x="489942" y="908771"/>
          <a:ext cx="2271117" cy="1209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lvl="0" algn="ctr" defTabSz="1111250">
            <a:lnSpc>
              <a:spcPct val="90000"/>
            </a:lnSpc>
            <a:spcBef>
              <a:spcPct val="0"/>
            </a:spcBef>
            <a:spcAft>
              <a:spcPct val="35000"/>
            </a:spcAft>
          </a:pPr>
          <a:r>
            <a:rPr lang="en-US" sz="2500" kern="1200" dirty="0" err="1" smtClean="0"/>
            <a:t>Ortalama</a:t>
          </a:r>
          <a:r>
            <a:rPr lang="en-US" sz="2500" kern="1200" dirty="0" smtClean="0"/>
            <a:t> &lt; 64.49 &amp; &gt;50</a:t>
          </a:r>
          <a:endParaRPr lang="en-US" sz="2500" kern="1200" dirty="0"/>
        </a:p>
      </dsp:txBody>
      <dsp:txXfrm>
        <a:off x="489942" y="908771"/>
        <a:ext cx="2271117" cy="120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87660-DF9A-ED45-AD26-B51FCC7F6A13}">
      <dsp:nvSpPr>
        <dsp:cNvPr id="0" name=""/>
        <dsp:cNvSpPr/>
      </dsp:nvSpPr>
      <dsp:spPr>
        <a:xfrm>
          <a:off x="1650503" y="824204"/>
          <a:ext cx="2119690" cy="698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en-US" sz="2800" b="1" kern="1200" dirty="0" smtClean="0">
              <a:solidFill>
                <a:schemeClr val="accent3">
                  <a:lumMod val="50000"/>
                </a:schemeClr>
              </a:solidFill>
            </a:rPr>
            <a:t>SERTİFİKALI</a:t>
          </a:r>
        </a:p>
        <a:p>
          <a:pPr lvl="0" algn="ctr" defTabSz="1244600">
            <a:lnSpc>
              <a:spcPct val="100000"/>
            </a:lnSpc>
            <a:spcBef>
              <a:spcPct val="0"/>
            </a:spcBef>
            <a:spcAft>
              <a:spcPts val="0"/>
            </a:spcAft>
          </a:pPr>
          <a:r>
            <a:rPr lang="en-US" sz="2800" b="1" kern="1200" dirty="0" smtClean="0">
              <a:solidFill>
                <a:schemeClr val="accent3">
                  <a:lumMod val="50000"/>
                </a:schemeClr>
              </a:solidFill>
            </a:rPr>
            <a:t>GEÇİŞ</a:t>
          </a:r>
          <a:endParaRPr lang="en-US" sz="2800" b="1" kern="1200" dirty="0">
            <a:solidFill>
              <a:schemeClr val="accent3">
                <a:lumMod val="50000"/>
              </a:schemeClr>
            </a:solidFill>
          </a:endParaRPr>
        </a:p>
      </dsp:txBody>
      <dsp:txXfrm>
        <a:off x="1650503" y="824204"/>
        <a:ext cx="2119690" cy="698534"/>
      </dsp:txXfrm>
    </dsp:sp>
    <dsp:sp modelId="{ADB65C00-359A-D343-8588-7816260DF3F4}">
      <dsp:nvSpPr>
        <dsp:cNvPr id="0" name=""/>
        <dsp:cNvSpPr/>
      </dsp:nvSpPr>
      <dsp:spPr>
        <a:xfrm>
          <a:off x="1622997" y="56364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76E7A0-DB1F-864C-8EE7-EE4C468F1F77}">
      <dsp:nvSpPr>
        <dsp:cNvPr id="0" name=""/>
        <dsp:cNvSpPr/>
      </dsp:nvSpPr>
      <dsp:spPr>
        <a:xfrm>
          <a:off x="1741026" y="327589"/>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6F309F-764B-E34B-B7D8-F887EA699290}">
      <dsp:nvSpPr>
        <dsp:cNvPr id="0" name=""/>
        <dsp:cNvSpPr/>
      </dsp:nvSpPr>
      <dsp:spPr>
        <a:xfrm>
          <a:off x="2024293" y="374800"/>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C2FC06-3BA1-2D4F-9D15-42A23206D393}">
      <dsp:nvSpPr>
        <dsp:cNvPr id="0" name=""/>
        <dsp:cNvSpPr/>
      </dsp:nvSpPr>
      <dsp:spPr>
        <a:xfrm>
          <a:off x="2260350" y="115138"/>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EEB834-2B61-BA41-AD88-8E8406122228}">
      <dsp:nvSpPr>
        <dsp:cNvPr id="0" name=""/>
        <dsp:cNvSpPr/>
      </dsp:nvSpPr>
      <dsp:spPr>
        <a:xfrm>
          <a:off x="2567223" y="2071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3284C0-E6A8-2B46-B337-85ADD4B48BE0}">
      <dsp:nvSpPr>
        <dsp:cNvPr id="0" name=""/>
        <dsp:cNvSpPr/>
      </dsp:nvSpPr>
      <dsp:spPr>
        <a:xfrm>
          <a:off x="2944914" y="18595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281B86-BF45-1D4C-9911-867DC1DB93E5}">
      <dsp:nvSpPr>
        <dsp:cNvPr id="0" name=""/>
        <dsp:cNvSpPr/>
      </dsp:nvSpPr>
      <dsp:spPr>
        <a:xfrm>
          <a:off x="3180970" y="303983"/>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1ED343A-7E3E-254E-B352-F3794E048E7A}">
      <dsp:nvSpPr>
        <dsp:cNvPr id="0" name=""/>
        <dsp:cNvSpPr/>
      </dsp:nvSpPr>
      <dsp:spPr>
        <a:xfrm>
          <a:off x="3511449" y="563645"/>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DDF56D-F7C2-F245-8A16-D51C0521C80E}">
      <dsp:nvSpPr>
        <dsp:cNvPr id="0" name=""/>
        <dsp:cNvSpPr/>
      </dsp:nvSpPr>
      <dsp:spPr>
        <a:xfrm>
          <a:off x="3653083" y="823307"/>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91F4D70-0790-F647-A842-C52F56756045}">
      <dsp:nvSpPr>
        <dsp:cNvPr id="0" name=""/>
        <dsp:cNvSpPr/>
      </dsp:nvSpPr>
      <dsp:spPr>
        <a:xfrm>
          <a:off x="2425589" y="327589"/>
          <a:ext cx="433573" cy="43357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F08F3F-09D8-5346-9E6C-6C804A3CD542}">
      <dsp:nvSpPr>
        <dsp:cNvPr id="0" name=""/>
        <dsp:cNvSpPr/>
      </dsp:nvSpPr>
      <dsp:spPr>
        <a:xfrm>
          <a:off x="1504969" y="1224603"/>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EBB3800-BDF9-AB46-8474-A9087705CDF5}">
      <dsp:nvSpPr>
        <dsp:cNvPr id="0" name=""/>
        <dsp:cNvSpPr/>
      </dsp:nvSpPr>
      <dsp:spPr>
        <a:xfrm>
          <a:off x="1646603" y="1437054"/>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3B6E02-4548-EE47-9F23-93EEE2859CB3}">
      <dsp:nvSpPr>
        <dsp:cNvPr id="0" name=""/>
        <dsp:cNvSpPr/>
      </dsp:nvSpPr>
      <dsp:spPr>
        <a:xfrm>
          <a:off x="2000688" y="1625899"/>
          <a:ext cx="385398" cy="3853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41FB0F-F6DF-4342-9566-49DE0FC2914D}">
      <dsp:nvSpPr>
        <dsp:cNvPr id="0" name=""/>
        <dsp:cNvSpPr/>
      </dsp:nvSpPr>
      <dsp:spPr>
        <a:xfrm>
          <a:off x="2496406" y="1932772"/>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5505EF5-CF27-5945-BE72-2CB80CF1B992}">
      <dsp:nvSpPr>
        <dsp:cNvPr id="0" name=""/>
        <dsp:cNvSpPr/>
      </dsp:nvSpPr>
      <dsp:spPr>
        <a:xfrm>
          <a:off x="2590829" y="1625899"/>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AADD933-0B4E-CA44-AFAB-498FC0BBF48D}">
      <dsp:nvSpPr>
        <dsp:cNvPr id="0" name=""/>
        <dsp:cNvSpPr/>
      </dsp:nvSpPr>
      <dsp:spPr>
        <a:xfrm>
          <a:off x="2826885" y="1956378"/>
          <a:ext cx="168611" cy="16861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7F1EDF-CE72-AA4A-A855-44AC55F7284B}">
      <dsp:nvSpPr>
        <dsp:cNvPr id="0" name=""/>
        <dsp:cNvSpPr/>
      </dsp:nvSpPr>
      <dsp:spPr>
        <a:xfrm>
          <a:off x="3039336" y="1578688"/>
          <a:ext cx="385398" cy="3853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EC6DCF-8729-E14A-B39C-EED937BA99EA}">
      <dsp:nvSpPr>
        <dsp:cNvPr id="0" name=""/>
        <dsp:cNvSpPr/>
      </dsp:nvSpPr>
      <dsp:spPr>
        <a:xfrm>
          <a:off x="3558660" y="1484265"/>
          <a:ext cx="264961" cy="26496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F431C-D4BB-5C47-BC1A-DAFD3D619C12}">
      <dsp:nvSpPr>
        <dsp:cNvPr id="0" name=""/>
        <dsp:cNvSpPr/>
      </dsp:nvSpPr>
      <dsp:spPr>
        <a:xfrm>
          <a:off x="0" y="592"/>
          <a:ext cx="2437656" cy="10740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Make-Up Exam (=&gt;65)</a:t>
          </a:r>
          <a:endParaRPr lang="en-US" sz="2700" kern="1200" dirty="0"/>
        </a:p>
      </dsp:txBody>
      <dsp:txXfrm>
        <a:off x="52431" y="53023"/>
        <a:ext cx="2332794" cy="969198"/>
      </dsp:txXfrm>
    </dsp:sp>
    <dsp:sp modelId="{6BD7EA99-0720-1746-9E11-24811058F91A}">
      <dsp:nvSpPr>
        <dsp:cNvPr id="0" name=""/>
        <dsp:cNvSpPr/>
      </dsp:nvSpPr>
      <dsp:spPr>
        <a:xfrm>
          <a:off x="0" y="1153004"/>
          <a:ext cx="2437656" cy="10740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SERTİFİKASIZ GEÇİŞ</a:t>
          </a:r>
          <a:endParaRPr lang="en-US" sz="2700" kern="1200" dirty="0"/>
        </a:p>
      </dsp:txBody>
      <dsp:txXfrm>
        <a:off x="52431" y="1205435"/>
        <a:ext cx="2332794" cy="9691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28E28F-195C-49E9-A1D4-69E0B7E5A940}" type="datetimeFigureOut">
              <a:rPr lang="tr-TR" smtClean="0"/>
              <a:pPr/>
              <a:t>17.08.2022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40C8F9-5D0A-47E3-9852-2DAF841215E8}" type="slidenum">
              <a:rPr lang="tr-TR" smtClean="0"/>
              <a:pPr/>
              <a:t>‹#›</a:t>
            </a:fld>
            <a:endParaRPr lang="tr-TR"/>
          </a:p>
        </p:txBody>
      </p:sp>
    </p:spTree>
    <p:extLst>
      <p:ext uri="{BB962C8B-B14F-4D97-AF65-F5344CB8AC3E}">
        <p14:creationId xmlns:p14="http://schemas.microsoft.com/office/powerpoint/2010/main" xmlns="" val="187581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1</a:t>
            </a:fld>
            <a:endParaRPr lang="tr-TR"/>
          </a:p>
        </p:txBody>
      </p:sp>
    </p:spTree>
    <p:extLst>
      <p:ext uri="{BB962C8B-B14F-4D97-AF65-F5344CB8AC3E}">
        <p14:creationId xmlns:p14="http://schemas.microsoft.com/office/powerpoint/2010/main" xmlns="" val="242755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2</a:t>
            </a:fld>
            <a:endParaRPr lang="tr-TR"/>
          </a:p>
        </p:txBody>
      </p:sp>
    </p:spTree>
    <p:extLst>
      <p:ext uri="{BB962C8B-B14F-4D97-AF65-F5344CB8AC3E}">
        <p14:creationId xmlns:p14="http://schemas.microsoft.com/office/powerpoint/2010/main" xmlns="" val="2427552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4</a:t>
            </a:fld>
            <a:endParaRPr lang="tr-TR"/>
          </a:p>
        </p:txBody>
      </p:sp>
    </p:spTree>
    <p:extLst>
      <p:ext uri="{BB962C8B-B14F-4D97-AF65-F5344CB8AC3E}">
        <p14:creationId xmlns:p14="http://schemas.microsoft.com/office/powerpoint/2010/main" xmlns="" val="2427552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17.08.2022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4150677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17.08.2022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83170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17.08.2022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788300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17.08.2022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22670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3BB33B7-4B3A-4DDF-A404-299DFB576302}" type="datetimeFigureOut">
              <a:rPr lang="tr-TR" smtClean="0"/>
              <a:pPr/>
              <a:t>17.08.2022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69252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3BB33B7-4B3A-4DDF-A404-299DFB576302}" type="datetimeFigureOut">
              <a:rPr lang="tr-TR" smtClean="0"/>
              <a:pPr/>
              <a:t>17.08.2022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86765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3BB33B7-4B3A-4DDF-A404-299DFB576302}" type="datetimeFigureOut">
              <a:rPr lang="tr-TR" smtClean="0"/>
              <a:pPr/>
              <a:t>17.08.2022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79023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3BB33B7-4B3A-4DDF-A404-299DFB576302}" type="datetimeFigureOut">
              <a:rPr lang="tr-TR" smtClean="0"/>
              <a:pPr/>
              <a:t>17.08.2022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9124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BB33B7-4B3A-4DDF-A404-299DFB576302}" type="datetimeFigureOut">
              <a:rPr lang="tr-TR" smtClean="0"/>
              <a:pPr/>
              <a:t>17.08.2022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486173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BB33B7-4B3A-4DDF-A404-299DFB576302}" type="datetimeFigureOut">
              <a:rPr lang="tr-TR" smtClean="0"/>
              <a:pPr/>
              <a:t>17.08.2022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3185818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BB33B7-4B3A-4DDF-A404-299DFB576302}" type="datetimeFigureOut">
              <a:rPr lang="tr-TR" smtClean="0"/>
              <a:pPr/>
              <a:t>17.08.2022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52686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B33B7-4B3A-4DDF-A404-299DFB576302}" type="datetimeFigureOut">
              <a:rPr lang="tr-TR" smtClean="0"/>
              <a:pPr/>
              <a:t>17.08.2022</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ADDDA-C70A-4E83-9C20-78973BE3CE8B}" type="slidenum">
              <a:rPr lang="tr-TR" smtClean="0"/>
              <a:pPr/>
              <a:t>‹#›</a:t>
            </a:fld>
            <a:endParaRPr lang="tr-TR"/>
          </a:p>
        </p:txBody>
      </p:sp>
    </p:spTree>
    <p:extLst>
      <p:ext uri="{BB962C8B-B14F-4D97-AF65-F5344CB8AC3E}">
        <p14:creationId xmlns:p14="http://schemas.microsoft.com/office/powerpoint/2010/main" xmlns="" val="1898627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Colors" Target="../diagrams/colors3.xml"/><Relationship Id="rId18" Type="http://schemas.openxmlformats.org/officeDocument/2006/relationships/diagramData" Target="../diagrams/data5.xml"/><Relationship Id="rId26" Type="http://schemas.microsoft.com/office/2007/relationships/diagramDrawing" Target="../diagrams/drawing5.xml"/><Relationship Id="rId3" Type="http://schemas.openxmlformats.org/officeDocument/2006/relationships/diagramLayout" Target="../diagrams/layout1.xml"/><Relationship Id="rId21" Type="http://schemas.openxmlformats.org/officeDocument/2006/relationships/diagramColors" Target="../diagrams/colors5.xml"/><Relationship Id="rId7" Type="http://schemas.openxmlformats.org/officeDocument/2006/relationships/diagramLayout" Target="../diagrams/layout2.xml"/><Relationship Id="rId12" Type="http://schemas.openxmlformats.org/officeDocument/2006/relationships/diagramQuickStyle" Target="../diagrams/quickStyle3.xml"/><Relationship Id="rId17" Type="http://schemas.openxmlformats.org/officeDocument/2006/relationships/diagramColors" Target="../diagrams/colors4.xml"/><Relationship Id="rId2" Type="http://schemas.openxmlformats.org/officeDocument/2006/relationships/diagramData" Target="../diagrams/data1.xml"/><Relationship Id="rId16" Type="http://schemas.openxmlformats.org/officeDocument/2006/relationships/diagramQuickStyle" Target="../diagrams/quickStyle4.xml"/><Relationship Id="rId20" Type="http://schemas.openxmlformats.org/officeDocument/2006/relationships/diagramQuickStyle" Target="../diagrams/quickStyle5.xml"/><Relationship Id="rId29" Type="http://schemas.microsoft.com/office/2007/relationships/diagramDrawing" Target="../diagrams/drawing2.xml"/><Relationship Id="rId1" Type="http://schemas.openxmlformats.org/officeDocument/2006/relationships/slideLayout" Target="../slideLayouts/slideLayout4.xml"/><Relationship Id="rId6" Type="http://schemas.openxmlformats.org/officeDocument/2006/relationships/diagramData" Target="../diagrams/data2.xml"/><Relationship Id="rId11" Type="http://schemas.openxmlformats.org/officeDocument/2006/relationships/diagramLayout" Target="../diagrams/layout3.xml"/><Relationship Id="rId5" Type="http://schemas.openxmlformats.org/officeDocument/2006/relationships/diagramColors" Target="../diagrams/colors1.xml"/><Relationship Id="rId15" Type="http://schemas.openxmlformats.org/officeDocument/2006/relationships/diagramLayout" Target="../diagrams/layout4.xml"/><Relationship Id="rId28" Type="http://schemas.microsoft.com/office/2007/relationships/diagramDrawing" Target="../diagrams/drawing3.xml"/><Relationship Id="rId10" Type="http://schemas.openxmlformats.org/officeDocument/2006/relationships/diagramData" Target="../diagrams/data3.xml"/><Relationship Id="rId19" Type="http://schemas.openxmlformats.org/officeDocument/2006/relationships/diagramLayout" Target="../diagrams/layout5.xml"/><Relationship Id="rId4" Type="http://schemas.openxmlformats.org/officeDocument/2006/relationships/diagramQuickStyle" Target="../diagrams/quickStyle1.xml"/><Relationship Id="rId9" Type="http://schemas.openxmlformats.org/officeDocument/2006/relationships/diagramColors" Target="../diagrams/colors2.xml"/><Relationship Id="rId14" Type="http://schemas.openxmlformats.org/officeDocument/2006/relationships/diagramData" Target="../diagrams/data4.xml"/><Relationship Id="rId27" Type="http://schemas.microsoft.com/office/2007/relationships/diagramDrawing" Target="../diagrams/drawing4.xml"/><Relationship Id="rId30"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8" name="Metin kutusu 7"/>
          <p:cNvSpPr txBox="1"/>
          <p:nvPr/>
        </p:nvSpPr>
        <p:spPr>
          <a:xfrm>
            <a:off x="1214414" y="1285860"/>
            <a:ext cx="6715172" cy="1200329"/>
          </a:xfrm>
          <a:prstGeom prst="rect">
            <a:avLst/>
          </a:prstGeom>
          <a:noFill/>
        </p:spPr>
        <p:txBody>
          <a:bodyPr wrap="square" rtlCol="0">
            <a:spAutoFit/>
          </a:bodyPr>
          <a:lstStyle/>
          <a:p>
            <a:pPr algn="ctr"/>
            <a:r>
              <a:rPr lang="tr-TR" sz="3600" b="1" dirty="0" smtClean="0">
                <a:solidFill>
                  <a:srgbClr val="00B0F0"/>
                </a:solidFill>
              </a:rPr>
              <a:t>İNGİLİZCE HAZIRLIK</a:t>
            </a:r>
          </a:p>
          <a:p>
            <a:pPr algn="ctr"/>
            <a:r>
              <a:rPr lang="tr-TR" sz="3600" b="1" dirty="0" smtClean="0">
                <a:solidFill>
                  <a:srgbClr val="00B0F0"/>
                </a:solidFill>
              </a:rPr>
              <a:t>PROGRAMI</a:t>
            </a:r>
            <a:endParaRPr lang="tr-TR" sz="3600" b="1" dirty="0">
              <a:solidFill>
                <a:srgbClr val="00B0F0"/>
              </a:solidFill>
            </a:endParaRPr>
          </a:p>
        </p:txBody>
      </p:sp>
      <p:sp>
        <p:nvSpPr>
          <p:cNvPr id="9" name="8 Dikdörtgen"/>
          <p:cNvSpPr/>
          <p:nvPr/>
        </p:nvSpPr>
        <p:spPr>
          <a:xfrm>
            <a:off x="1643042" y="6143644"/>
            <a:ext cx="6072209" cy="461665"/>
          </a:xfrm>
          <a:prstGeom prst="rect">
            <a:avLst/>
          </a:prstGeom>
        </p:spPr>
        <p:txBody>
          <a:bodyPr wrap="square">
            <a:spAutoFit/>
          </a:bodyPr>
          <a:lstStyle/>
          <a:p>
            <a:pPr lvl="0" algn="ctr"/>
            <a:r>
              <a:rPr lang="tr-TR" sz="2400" dirty="0" smtClean="0">
                <a:solidFill>
                  <a:schemeClr val="accent6">
                    <a:lumMod val="75000"/>
                  </a:schemeClr>
                </a:solidFill>
              </a:rPr>
              <a:t>2022-2023 </a:t>
            </a:r>
            <a:r>
              <a:rPr lang="tr-TR" sz="2400" dirty="0" smtClean="0">
                <a:solidFill>
                  <a:schemeClr val="accent6">
                    <a:lumMod val="75000"/>
                  </a:schemeClr>
                </a:solidFill>
              </a:rPr>
              <a:t>Akademik Yılı</a:t>
            </a:r>
            <a:endParaRPr lang="tr-TR" sz="2400" dirty="0" smtClean="0"/>
          </a:p>
        </p:txBody>
      </p:sp>
      <p:pic>
        <p:nvPicPr>
          <p:cNvPr id="10" name="9 Resim" descr="Palace_of_Westminster_from_the_dome_on_Methodist_Central_Hall.jpg"/>
          <p:cNvPicPr>
            <a:picLocks noChangeAspect="1"/>
          </p:cNvPicPr>
          <p:nvPr/>
        </p:nvPicPr>
        <p:blipFill>
          <a:blip r:embed="rId5"/>
          <a:stretch>
            <a:fillRect/>
          </a:stretch>
        </p:blipFill>
        <p:spPr>
          <a:xfrm>
            <a:off x="1500166" y="2428868"/>
            <a:ext cx="6286543" cy="3455187"/>
          </a:xfrm>
          <a:prstGeom prst="rect">
            <a:avLst/>
          </a:prstGeom>
        </p:spPr>
      </p:pic>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0" y="116819"/>
            <a:ext cx="8858280" cy="6741181"/>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3074" name="Picture 2"/>
          <p:cNvPicPr>
            <a:picLocks noGrp="1" noChangeAspect="1" noChangeArrowheads="1"/>
          </p:cNvPicPr>
          <p:nvPr>
            <p:ph sz="half" idx="2"/>
          </p:nvPr>
        </p:nvPicPr>
        <p:blipFill>
          <a:blip r:embed="rId2"/>
          <a:srcRect/>
          <a:stretch>
            <a:fillRect/>
          </a:stretch>
        </p:blipFill>
        <p:spPr bwMode="auto">
          <a:xfrm>
            <a:off x="0" y="0"/>
            <a:ext cx="9144000" cy="7232074"/>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srcRect/>
          <a:stretch>
            <a:fillRect/>
          </a:stretch>
        </p:blipFill>
        <p:spPr bwMode="auto">
          <a:xfrm>
            <a:off x="1" y="0"/>
            <a:ext cx="9143999" cy="7064107"/>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7"/>
            <a:ext cx="8075240" cy="153136"/>
          </a:xfrm>
        </p:spPr>
        <p:txBody>
          <a:bodyPr>
            <a:normAutofit fontScale="25000" lnSpcReduction="20000"/>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1928802"/>
            <a:ext cx="7000924" cy="1144929"/>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13 Tablo"/>
          <p:cNvGraphicFramePr>
            <a:graphicFrameLocks noGrp="1"/>
          </p:cNvGraphicFramePr>
          <p:nvPr/>
        </p:nvGraphicFramePr>
        <p:xfrm>
          <a:off x="857224" y="2146111"/>
          <a:ext cx="7215238" cy="3577391"/>
        </p:xfrm>
        <a:graphic>
          <a:graphicData uri="http://schemas.openxmlformats.org/drawingml/2006/table">
            <a:tbl>
              <a:tblPr firstRow="1" bandRow="1">
                <a:tableStyleId>{5C22544A-7EE6-4342-B048-85BDC9FD1C3A}</a:tableStyleId>
              </a:tblPr>
              <a:tblGrid>
                <a:gridCol w="3071834"/>
                <a:gridCol w="4143404"/>
              </a:tblGrid>
              <a:tr h="631594">
                <a:tc gridSpan="2">
                  <a:txBody>
                    <a:bodyPr/>
                    <a:lstStyle/>
                    <a:p>
                      <a:pPr algn="ctr"/>
                      <a:r>
                        <a:rPr lang="tr-TR" dirty="0" smtClean="0"/>
                        <a:t>HAZIRLIK</a:t>
                      </a:r>
                      <a:r>
                        <a:rPr lang="tr-TR" baseline="0" dirty="0" smtClean="0"/>
                        <a:t> PR0GRAMI  YIL SONU PUANI HESAPLAMA</a:t>
                      </a:r>
                      <a:endParaRPr lang="tr-TR" dirty="0"/>
                    </a:p>
                  </a:txBody>
                  <a:tcPr/>
                </a:tc>
                <a:tc hMerge="1">
                  <a:txBody>
                    <a:bodyPr/>
                    <a:lstStyle/>
                    <a:p>
                      <a:endParaRPr lang="tr-TR" dirty="0"/>
                    </a:p>
                  </a:txBody>
                  <a:tcPr/>
                </a:tc>
              </a:tr>
              <a:tr h="631594">
                <a:tc>
                  <a:txBody>
                    <a:bodyPr/>
                    <a:lstStyle/>
                    <a:p>
                      <a:pPr algn="ctr"/>
                      <a:r>
                        <a:rPr lang="tr-TR" b="1" dirty="0" smtClean="0">
                          <a:effectLst>
                            <a:outerShdw blurRad="38100" dist="38100" dir="2700000" algn="tl">
                              <a:srgbClr val="000000">
                                <a:alpha val="43137"/>
                              </a:srgbClr>
                            </a:outerShdw>
                          </a:effectLst>
                        </a:rPr>
                        <a:t>KUR</a:t>
                      </a:r>
                      <a:r>
                        <a:rPr lang="tr-TR" b="1" baseline="0" dirty="0" smtClean="0">
                          <a:effectLst>
                            <a:outerShdw blurRad="38100" dist="38100" dir="2700000" algn="tl">
                              <a:srgbClr val="000000">
                                <a:alpha val="43137"/>
                              </a:srgbClr>
                            </a:outerShdw>
                          </a:effectLst>
                        </a:rPr>
                        <a:t> SONU PUANI</a:t>
                      </a:r>
                      <a:endParaRPr lang="tr-TR" b="1" dirty="0">
                        <a:effectLst>
                          <a:outerShdw blurRad="38100" dist="38100" dir="2700000" algn="tl">
                            <a:srgbClr val="000000">
                              <a:alpha val="43137"/>
                            </a:srgbClr>
                          </a:outerShdw>
                        </a:effectLst>
                      </a:endParaRPr>
                    </a:p>
                  </a:txBody>
                  <a:tcPr/>
                </a:tc>
                <a:tc>
                  <a:txBody>
                    <a:bodyPr/>
                    <a:lstStyle/>
                    <a:p>
                      <a:pPr algn="ctr"/>
                      <a:r>
                        <a:rPr lang="tr-TR" b="1" dirty="0" smtClean="0">
                          <a:effectLst>
                            <a:outerShdw blurRad="38100" dist="38100" dir="2700000" algn="tl">
                              <a:srgbClr val="000000">
                                <a:alpha val="43137"/>
                              </a:srgbClr>
                            </a:outerShdw>
                          </a:effectLst>
                        </a:rPr>
                        <a:t>HAZIRLIK</a:t>
                      </a:r>
                      <a:r>
                        <a:rPr lang="tr-TR" b="1" baseline="0" dirty="0" smtClean="0">
                          <a:effectLst>
                            <a:outerShdw blurRad="38100" dist="38100" dir="2700000" algn="tl">
                              <a:srgbClr val="000000">
                                <a:alpha val="43137"/>
                              </a:srgbClr>
                            </a:outerShdw>
                          </a:effectLst>
                        </a:rPr>
                        <a:t> YIL SONU PUANI</a:t>
                      </a:r>
                      <a:endParaRPr lang="tr-TR" b="1" dirty="0">
                        <a:effectLst>
                          <a:outerShdw blurRad="38100" dist="38100" dir="2700000" algn="tl">
                            <a:srgbClr val="000000">
                              <a:alpha val="43137"/>
                            </a:srgbClr>
                          </a:outerShdw>
                        </a:effectLst>
                      </a:endParaRPr>
                    </a:p>
                  </a:txBody>
                  <a:tcPr/>
                </a:tc>
              </a:tr>
              <a:tr h="1016095">
                <a:tc>
                  <a:txBody>
                    <a:bodyPr/>
                    <a:lstStyle/>
                    <a:p>
                      <a:pPr algn="ctr"/>
                      <a:r>
                        <a:rPr lang="tr-TR" dirty="0" smtClean="0"/>
                        <a:t>Kur</a:t>
                      </a:r>
                      <a:r>
                        <a:rPr lang="tr-TR" baseline="0" dirty="0" smtClean="0"/>
                        <a:t> İçi Not Ortalamaları</a:t>
                      </a:r>
                    </a:p>
                    <a:p>
                      <a:pPr algn="ctr"/>
                      <a:r>
                        <a:rPr lang="tr-TR" baseline="0" dirty="0" smtClean="0"/>
                        <a:t>%60</a:t>
                      </a:r>
                      <a:endParaRPr lang="tr-TR" dirty="0"/>
                    </a:p>
                  </a:txBody>
                  <a:tcPr/>
                </a:tc>
                <a:tc>
                  <a:txBody>
                    <a:bodyPr/>
                    <a:lstStyle/>
                    <a:p>
                      <a:pPr algn="ctr"/>
                      <a:r>
                        <a:rPr lang="tr-TR" baseline="0" dirty="0" smtClean="0"/>
                        <a:t>Ağırlıklı Yıl İçi Not Ortalamaları </a:t>
                      </a:r>
                    </a:p>
                    <a:p>
                      <a:pPr algn="ctr"/>
                      <a:r>
                        <a:rPr lang="tr-TR" baseline="0" dirty="0" smtClean="0"/>
                        <a:t>%60</a:t>
                      </a:r>
                      <a:endParaRPr lang="tr-TR" dirty="0"/>
                    </a:p>
                  </a:txBody>
                  <a:tcPr/>
                </a:tc>
              </a:tr>
              <a:tr h="631594">
                <a:tc>
                  <a:txBody>
                    <a:bodyPr/>
                    <a:lstStyle/>
                    <a:p>
                      <a:pPr algn="ctr"/>
                      <a:r>
                        <a:rPr lang="tr-TR" dirty="0" smtClean="0"/>
                        <a:t>Kur</a:t>
                      </a:r>
                      <a:r>
                        <a:rPr lang="tr-TR" baseline="0" dirty="0" smtClean="0"/>
                        <a:t> Sonu Sınavı </a:t>
                      </a:r>
                    </a:p>
                    <a:p>
                      <a:pPr algn="ctr"/>
                      <a:r>
                        <a:rPr lang="tr-TR" baseline="0" dirty="0" smtClean="0"/>
                        <a:t>%40</a:t>
                      </a:r>
                      <a:endParaRPr lang="tr-TR" dirty="0"/>
                    </a:p>
                  </a:txBody>
                  <a:tcPr/>
                </a:tc>
                <a:tc>
                  <a:txBody>
                    <a:bodyPr/>
                    <a:lstStyle/>
                    <a:p>
                      <a:pPr algn="ctr"/>
                      <a:r>
                        <a:rPr lang="tr-TR" dirty="0" smtClean="0"/>
                        <a:t>Yıl Sonu Sınavı </a:t>
                      </a:r>
                    </a:p>
                    <a:p>
                      <a:pPr algn="ctr"/>
                      <a:r>
                        <a:rPr lang="tr-TR" dirty="0" smtClean="0"/>
                        <a:t>%40</a:t>
                      </a:r>
                      <a:endParaRPr lang="tr-TR" dirty="0"/>
                    </a:p>
                  </a:txBody>
                  <a:tcPr/>
                </a:tc>
              </a:tr>
              <a:tr h="658028">
                <a:tc>
                  <a:txBody>
                    <a:bodyPr/>
                    <a:lstStyle/>
                    <a:p>
                      <a:pPr algn="ctr"/>
                      <a:r>
                        <a:rPr lang="tr-TR" dirty="0" smtClean="0"/>
                        <a:t>65</a:t>
                      </a:r>
                      <a:r>
                        <a:rPr lang="tr-TR" baseline="0" dirty="0" smtClean="0"/>
                        <a:t> ve üzeri  Kur Başarılı</a:t>
                      </a:r>
                      <a:endParaRPr lang="tr-TR" dirty="0"/>
                    </a:p>
                  </a:txBody>
                  <a:tcPr/>
                </a:tc>
                <a:tc>
                  <a:txBody>
                    <a:bodyPr/>
                    <a:lstStyle/>
                    <a:p>
                      <a:pPr algn="ctr"/>
                      <a:r>
                        <a:rPr lang="tr-TR" dirty="0" smtClean="0"/>
                        <a:t>65</a:t>
                      </a:r>
                      <a:r>
                        <a:rPr lang="tr-TR" baseline="0" dirty="0" smtClean="0"/>
                        <a:t> ve üzeri  Hazırlık Başarılı</a:t>
                      </a:r>
                      <a:endParaRPr lang="tr-TR" dirty="0"/>
                    </a:p>
                  </a:txBody>
                  <a:tcPr/>
                </a:tc>
              </a:tr>
            </a:tbl>
          </a:graphicData>
        </a:graphic>
      </p:graphicFrame>
      <p:graphicFrame>
        <p:nvGraphicFramePr>
          <p:cNvPr id="16"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sp>
        <p:nvSpPr>
          <p:cNvPr id="17"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7"/>
            <a:ext cx="8075240" cy="153136"/>
          </a:xfrm>
        </p:spPr>
        <p:txBody>
          <a:bodyPr>
            <a:normAutofit fontScale="25000" lnSpcReduction="20000"/>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&lt;</a:t>
            </a:r>
          </a:p>
        </p:txBody>
      </p:sp>
      <p:sp>
        <p:nvSpPr>
          <p:cNvPr id="12" name="11 Dikdörtgen"/>
          <p:cNvSpPr/>
          <p:nvPr/>
        </p:nvSpPr>
        <p:spPr>
          <a:xfrm>
            <a:off x="1214414" y="1928802"/>
            <a:ext cx="7000924" cy="1144929"/>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5" name="14 Tablo"/>
          <p:cNvGraphicFramePr>
            <a:graphicFrameLocks noGrp="1"/>
          </p:cNvGraphicFramePr>
          <p:nvPr>
            <p:extLst>
              <p:ext uri="{D42A27DB-BD31-4B8C-83A1-F6EECF244321}">
                <p14:modId xmlns:p14="http://schemas.microsoft.com/office/powerpoint/2010/main" xmlns="" val="321705807"/>
              </p:ext>
            </p:extLst>
          </p:nvPr>
        </p:nvGraphicFramePr>
        <p:xfrm>
          <a:off x="428596" y="2071678"/>
          <a:ext cx="8143933" cy="4584114"/>
        </p:xfrm>
        <a:graphic>
          <a:graphicData uri="http://schemas.openxmlformats.org/drawingml/2006/table">
            <a:tbl>
              <a:tblPr firstRow="1" bandRow="1">
                <a:tableStyleId>{5C22544A-7EE6-4342-B048-85BDC9FD1C3A}</a:tableStyleId>
              </a:tblPr>
              <a:tblGrid>
                <a:gridCol w="2071702"/>
                <a:gridCol w="2857520"/>
                <a:gridCol w="1500198"/>
                <a:gridCol w="1714513"/>
              </a:tblGrid>
              <a:tr h="810749">
                <a:tc>
                  <a:txBody>
                    <a:bodyPr/>
                    <a:lstStyle/>
                    <a:p>
                      <a:pPr algn="ctr"/>
                      <a:r>
                        <a:rPr lang="tr-TR" dirty="0" smtClean="0"/>
                        <a:t>Hafta</a:t>
                      </a:r>
                      <a:endParaRPr lang="tr-TR" dirty="0"/>
                    </a:p>
                  </a:txBody>
                  <a:tcPr/>
                </a:tc>
                <a:tc>
                  <a:txBody>
                    <a:bodyPr/>
                    <a:lstStyle/>
                    <a:p>
                      <a:pPr algn="ctr"/>
                      <a:r>
                        <a:rPr lang="tr-TR" dirty="0" err="1" smtClean="0">
                          <a:solidFill>
                            <a:schemeClr val="accent3">
                              <a:lumMod val="50000"/>
                            </a:schemeClr>
                          </a:solidFill>
                        </a:rPr>
                        <a:t>Module</a:t>
                      </a:r>
                      <a:endParaRPr lang="tr-TR" dirty="0">
                        <a:solidFill>
                          <a:schemeClr val="accent3">
                            <a:lumMod val="50000"/>
                          </a:schemeClr>
                        </a:solidFill>
                      </a:endParaRPr>
                    </a:p>
                  </a:txBody>
                  <a:tcPr>
                    <a:solidFill>
                      <a:srgbClr val="FFC000"/>
                    </a:solidFill>
                  </a:tcPr>
                </a:tc>
                <a:tc>
                  <a:txBody>
                    <a:bodyPr/>
                    <a:lstStyle/>
                    <a:p>
                      <a:pPr algn="ctr"/>
                      <a:r>
                        <a:rPr lang="tr-TR" dirty="0" smtClean="0">
                          <a:solidFill>
                            <a:schemeClr val="accent3">
                              <a:lumMod val="50000"/>
                            </a:schemeClr>
                          </a:solidFill>
                        </a:rPr>
                        <a:t>Katkı </a:t>
                      </a:r>
                      <a:endParaRPr lang="tr-TR" dirty="0" smtClean="0">
                        <a:solidFill>
                          <a:schemeClr val="accent3">
                            <a:lumMod val="50000"/>
                          </a:schemeClr>
                        </a:solidFill>
                      </a:endParaRPr>
                    </a:p>
                    <a:p>
                      <a:pPr algn="ctr"/>
                      <a:r>
                        <a:rPr lang="tr-TR" dirty="0" err="1" smtClean="0">
                          <a:solidFill>
                            <a:schemeClr val="accent3">
                              <a:lumMod val="50000"/>
                            </a:schemeClr>
                          </a:solidFill>
                        </a:rPr>
                        <a:t>Module</a:t>
                      </a:r>
                      <a:r>
                        <a:rPr lang="tr-TR" baseline="0" dirty="0" smtClean="0">
                          <a:solidFill>
                            <a:schemeClr val="accent3">
                              <a:lumMod val="50000"/>
                            </a:schemeClr>
                          </a:solidFill>
                        </a:rPr>
                        <a:t> </a:t>
                      </a:r>
                      <a:r>
                        <a:rPr lang="tr-TR" baseline="0" dirty="0" smtClean="0">
                          <a:solidFill>
                            <a:schemeClr val="accent3">
                              <a:lumMod val="50000"/>
                            </a:schemeClr>
                          </a:solidFill>
                        </a:rPr>
                        <a:t>İçi</a:t>
                      </a:r>
                      <a:endParaRPr lang="tr-TR" dirty="0">
                        <a:solidFill>
                          <a:schemeClr val="accent3">
                            <a:lumMod val="50000"/>
                          </a:schemeClr>
                        </a:solidFill>
                      </a:endParaRPr>
                    </a:p>
                  </a:txBody>
                  <a:tcPr>
                    <a:solidFill>
                      <a:srgbClr val="FFC000"/>
                    </a:solidFill>
                  </a:tcPr>
                </a:tc>
                <a:tc>
                  <a:txBody>
                    <a:bodyPr/>
                    <a:lstStyle/>
                    <a:p>
                      <a:pPr algn="ctr"/>
                      <a:r>
                        <a:rPr lang="tr-TR" dirty="0" smtClean="0">
                          <a:solidFill>
                            <a:schemeClr val="accent3">
                              <a:lumMod val="50000"/>
                            </a:schemeClr>
                          </a:solidFill>
                        </a:rPr>
                        <a:t>Katkı </a:t>
                      </a:r>
                    </a:p>
                    <a:p>
                      <a:pPr algn="ctr"/>
                      <a:r>
                        <a:rPr lang="tr-TR" dirty="0" smtClean="0">
                          <a:solidFill>
                            <a:schemeClr val="accent3">
                              <a:lumMod val="50000"/>
                            </a:schemeClr>
                          </a:solidFill>
                        </a:rPr>
                        <a:t>Yıl</a:t>
                      </a:r>
                      <a:r>
                        <a:rPr lang="tr-TR" baseline="0" dirty="0" smtClean="0">
                          <a:solidFill>
                            <a:schemeClr val="accent3">
                              <a:lumMod val="50000"/>
                            </a:schemeClr>
                          </a:solidFill>
                        </a:rPr>
                        <a:t> Sonu</a:t>
                      </a:r>
                      <a:endParaRPr lang="tr-TR" dirty="0">
                        <a:solidFill>
                          <a:schemeClr val="accent3">
                            <a:lumMod val="50000"/>
                          </a:schemeClr>
                        </a:solidFill>
                      </a:endParaRPr>
                    </a:p>
                  </a:txBody>
                  <a:tcPr>
                    <a:solidFill>
                      <a:srgbClr val="FFC000"/>
                    </a:solidFill>
                  </a:tcPr>
                </a:tc>
              </a:tr>
              <a:tr h="463286">
                <a:tc>
                  <a:txBody>
                    <a:bodyPr/>
                    <a:lstStyle/>
                    <a:p>
                      <a:pPr algn="ctr"/>
                      <a:r>
                        <a:rPr lang="tr-TR" dirty="0" smtClean="0"/>
                        <a:t>3-5-7-9</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 </a:t>
                      </a:r>
                      <a:r>
                        <a:rPr lang="tr-TR" dirty="0" err="1" smtClean="0"/>
                        <a:t>Speaking</a:t>
                      </a:r>
                      <a:r>
                        <a:rPr lang="tr-TR" baseline="0" dirty="0" smtClean="0"/>
                        <a:t> </a:t>
                      </a:r>
                      <a:r>
                        <a:rPr lang="tr-TR" dirty="0" err="1" smtClean="0"/>
                        <a:t>Portfolio</a:t>
                      </a:r>
                      <a:r>
                        <a:rPr lang="tr-TR" dirty="0" smtClean="0"/>
                        <a:t> + SAC</a:t>
                      </a:r>
                      <a:endParaRPr lang="tr-TR" dirty="0" smtClean="0"/>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%15</a:t>
                      </a:r>
                      <a:endParaRPr lang="tr-TR" dirty="0" smtClean="0"/>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%5 X 3 </a:t>
                      </a:r>
                      <a:r>
                        <a:rPr lang="tr-TR" dirty="0" err="1" smtClean="0"/>
                        <a:t>Module</a:t>
                      </a:r>
                      <a:r>
                        <a:rPr lang="tr-TR" baseline="0" dirty="0" smtClean="0"/>
                        <a:t> </a:t>
                      </a:r>
                      <a:endParaRPr lang="tr-TR" dirty="0" smtClean="0"/>
                    </a:p>
                  </a:txBody>
                  <a:tcPr>
                    <a:solidFill>
                      <a:srgbClr val="FFC000"/>
                    </a:solidFill>
                  </a:tcPr>
                </a:tc>
              </a:tr>
              <a:tr h="463286">
                <a:tc>
                  <a:txBody>
                    <a:bodyPr/>
                    <a:lstStyle/>
                    <a:p>
                      <a:pPr algn="ctr"/>
                      <a:r>
                        <a:rPr lang="tr-TR" dirty="0" smtClean="0"/>
                        <a:t>3-5-7-9 </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 </a:t>
                      </a:r>
                      <a:r>
                        <a:rPr lang="tr-TR" dirty="0" err="1" smtClean="0"/>
                        <a:t>Writing</a:t>
                      </a:r>
                      <a:r>
                        <a:rPr lang="tr-TR" baseline="0" dirty="0" smtClean="0"/>
                        <a:t> </a:t>
                      </a:r>
                      <a:r>
                        <a:rPr lang="tr-TR" dirty="0" err="1" smtClean="0"/>
                        <a:t>Portfolio</a:t>
                      </a:r>
                      <a:r>
                        <a:rPr lang="tr-TR" dirty="0" smtClean="0"/>
                        <a:t> + SAC</a:t>
                      </a:r>
                      <a:endParaRPr lang="tr-TR" dirty="0" smtClean="0"/>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%15</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%5 X 3 </a:t>
                      </a:r>
                      <a:r>
                        <a:rPr lang="tr-TR" dirty="0" err="1" smtClean="0"/>
                        <a:t>Module</a:t>
                      </a:r>
                      <a:r>
                        <a:rPr lang="tr-TR" baseline="0" dirty="0" smtClean="0"/>
                        <a:t> </a:t>
                      </a:r>
                      <a:endParaRPr lang="tr-TR" dirty="0" smtClean="0"/>
                    </a:p>
                  </a:txBody>
                  <a:tcPr>
                    <a:solidFill>
                      <a:srgbClr val="FFC000"/>
                    </a:solidFill>
                  </a:tcPr>
                </a:tc>
              </a:tr>
              <a:tr h="518147">
                <a:tc>
                  <a:txBody>
                    <a:bodyPr/>
                    <a:lstStyle/>
                    <a:p>
                      <a:pPr algn="ctr"/>
                      <a:r>
                        <a:rPr lang="tr-TR" dirty="0" smtClean="0"/>
                        <a:t>5</a:t>
                      </a:r>
                      <a:endParaRPr lang="tr-TR" dirty="0"/>
                    </a:p>
                  </a:txBody>
                  <a:tcPr/>
                </a:tc>
                <a:tc>
                  <a:txBody>
                    <a:bodyPr/>
                    <a:lstStyle/>
                    <a:p>
                      <a:pPr algn="ctr"/>
                      <a:r>
                        <a:rPr lang="tr-TR" dirty="0" err="1" smtClean="0"/>
                        <a:t>Quiz</a:t>
                      </a:r>
                      <a:r>
                        <a:rPr lang="tr-TR" baseline="0" dirty="0" smtClean="0"/>
                        <a:t> </a:t>
                      </a:r>
                      <a:endParaRPr lang="tr-TR" dirty="0"/>
                    </a:p>
                  </a:txBody>
                  <a:tcPr>
                    <a:solidFill>
                      <a:srgbClr val="FFC000"/>
                    </a:solidFill>
                  </a:tcPr>
                </a:tc>
                <a:tc>
                  <a:txBody>
                    <a:bodyPr/>
                    <a:lstStyle/>
                    <a:p>
                      <a:pPr algn="ctr"/>
                      <a:r>
                        <a:rPr lang="tr-TR" dirty="0" smtClean="0"/>
                        <a:t>%30</a:t>
                      </a:r>
                      <a:endParaRPr lang="tr-TR" dirty="0"/>
                    </a:p>
                  </a:txBody>
                  <a:tcPr>
                    <a:solidFill>
                      <a:srgbClr val="FFC000"/>
                    </a:solidFill>
                  </a:tcPr>
                </a:tc>
                <a:tc>
                  <a:txBody>
                    <a:bodyPr/>
                    <a:lstStyle/>
                    <a:p>
                      <a:pPr algn="ctr"/>
                      <a:r>
                        <a:rPr lang="tr-TR" dirty="0" smtClean="0"/>
                        <a:t>%10 X 3 </a:t>
                      </a:r>
                      <a:r>
                        <a:rPr lang="tr-TR" dirty="0" err="1" smtClean="0"/>
                        <a:t>Module</a:t>
                      </a:r>
                      <a:r>
                        <a:rPr lang="tr-TR" baseline="0" dirty="0" smtClean="0"/>
                        <a:t> </a:t>
                      </a:r>
                      <a:endParaRPr lang="tr-TR" dirty="0"/>
                    </a:p>
                  </a:txBody>
                  <a:tcPr>
                    <a:solidFill>
                      <a:srgbClr val="FFC000"/>
                    </a:solidFill>
                  </a:tcPr>
                </a:tc>
              </a:tr>
              <a:tr h="676640">
                <a:tc>
                  <a:txBody>
                    <a:bodyPr/>
                    <a:lstStyle/>
                    <a:p>
                      <a:pPr algn="ctr"/>
                      <a:r>
                        <a:rPr lang="tr-TR" dirty="0" smtClean="0"/>
                        <a:t>10</a:t>
                      </a:r>
                      <a:endParaRPr lang="tr-TR" dirty="0"/>
                    </a:p>
                  </a:txBody>
                  <a:tcPr/>
                </a:tc>
                <a:tc>
                  <a:txBody>
                    <a:bodyPr/>
                    <a:lstStyle/>
                    <a:p>
                      <a:pPr algn="ctr"/>
                      <a:r>
                        <a:rPr lang="tr-TR" dirty="0" smtClean="0"/>
                        <a:t>Kur</a:t>
                      </a:r>
                      <a:r>
                        <a:rPr lang="tr-TR" baseline="0" dirty="0" smtClean="0"/>
                        <a:t> Sonu Sınavı</a:t>
                      </a:r>
                    </a:p>
                    <a:p>
                      <a:pPr algn="ctr"/>
                      <a:r>
                        <a:rPr lang="tr-TR" baseline="0" dirty="0" err="1" smtClean="0"/>
                        <a:t>End</a:t>
                      </a:r>
                      <a:r>
                        <a:rPr lang="tr-TR" baseline="0" dirty="0" smtClean="0"/>
                        <a:t> of </a:t>
                      </a:r>
                      <a:r>
                        <a:rPr lang="tr-TR" baseline="0" dirty="0" err="1" smtClean="0"/>
                        <a:t>Module</a:t>
                      </a:r>
                      <a:endParaRPr lang="tr-TR" dirty="0"/>
                    </a:p>
                  </a:txBody>
                  <a:tcPr>
                    <a:solidFill>
                      <a:srgbClr val="FFC000"/>
                    </a:solidFill>
                  </a:tcPr>
                </a:tc>
                <a:tc>
                  <a:txBody>
                    <a:bodyPr/>
                    <a:lstStyle/>
                    <a:p>
                      <a:pPr algn="ctr"/>
                      <a:r>
                        <a:rPr lang="tr-TR" dirty="0" smtClean="0"/>
                        <a:t>%40</a:t>
                      </a:r>
                      <a:endParaRPr lang="tr-TR" dirty="0"/>
                    </a:p>
                  </a:txBody>
                  <a:tcPr>
                    <a:solidFill>
                      <a:srgbClr val="FFC000"/>
                    </a:solidFill>
                  </a:tcPr>
                </a:tc>
                <a:tc>
                  <a:txBody>
                    <a:bodyPr/>
                    <a:lstStyle/>
                    <a:p>
                      <a:pPr algn="ctr"/>
                      <a:r>
                        <a:rPr lang="tr-TR" dirty="0" smtClean="0"/>
                        <a:t>%</a:t>
                      </a:r>
                      <a:r>
                        <a:rPr lang="tr-TR" dirty="0" smtClean="0"/>
                        <a:t>13 X 3 </a:t>
                      </a:r>
                      <a:r>
                        <a:rPr lang="tr-TR" dirty="0" err="1" smtClean="0"/>
                        <a:t>Module</a:t>
                      </a:r>
                      <a:r>
                        <a:rPr lang="tr-TR" baseline="0" dirty="0" smtClean="0"/>
                        <a:t> </a:t>
                      </a:r>
                      <a:endParaRPr lang="tr-TR" dirty="0"/>
                    </a:p>
                  </a:txBody>
                  <a:tcPr>
                    <a:solidFill>
                      <a:srgbClr val="FFC000"/>
                    </a:solidFill>
                  </a:tcPr>
                </a:tc>
              </a:tr>
              <a:tr h="463286">
                <a:tc>
                  <a:txBody>
                    <a:bodyPr/>
                    <a:lstStyle/>
                    <a:p>
                      <a:pPr algn="ctr"/>
                      <a:r>
                        <a:rPr lang="tr-TR" dirty="0" smtClean="0">
                          <a:solidFill>
                            <a:schemeClr val="tx1"/>
                          </a:solidFill>
                        </a:rPr>
                        <a:t>33</a:t>
                      </a:r>
                      <a:endParaRPr lang="tr-TR" dirty="0">
                        <a:solidFill>
                          <a:schemeClr val="tx1"/>
                        </a:solidFill>
                      </a:endParaRPr>
                    </a:p>
                  </a:txBody>
                  <a:tcPr>
                    <a:solidFill>
                      <a:srgbClr val="FF0000"/>
                    </a:solidFill>
                  </a:tcPr>
                </a:tc>
                <a:tc gridSpan="3">
                  <a:txBody>
                    <a:bodyPr/>
                    <a:lstStyle/>
                    <a:p>
                      <a:pPr algn="ctr"/>
                      <a:r>
                        <a:rPr lang="tr-TR" dirty="0" smtClean="0">
                          <a:solidFill>
                            <a:schemeClr val="tx1"/>
                          </a:solidFill>
                        </a:rPr>
                        <a:t>YIL SONU SINAVI</a:t>
                      </a:r>
                      <a:r>
                        <a:rPr lang="tr-TR" baseline="0" dirty="0">
                          <a:solidFill>
                            <a:schemeClr val="tx1"/>
                          </a:solidFill>
                        </a:rPr>
                        <a:t> </a:t>
                      </a:r>
                      <a:r>
                        <a:rPr lang="tr-TR" baseline="0" dirty="0" smtClean="0">
                          <a:solidFill>
                            <a:schemeClr val="tx1"/>
                          </a:solidFill>
                        </a:rPr>
                        <a:t>– END OF YEAR EXAM            %40</a:t>
                      </a:r>
                      <a:endParaRPr lang="tr-TR" dirty="0" smtClean="0">
                        <a:solidFill>
                          <a:schemeClr val="tx1"/>
                        </a:solidFill>
                      </a:endParaRPr>
                    </a:p>
                  </a:txBody>
                  <a:tcPr>
                    <a:solidFill>
                      <a:srgbClr val="FF0000"/>
                    </a:solidFill>
                  </a:tcPr>
                </a:tc>
                <a:tc hMerge="1">
                  <a:txBody>
                    <a:bodyPr/>
                    <a:lstStyle/>
                    <a:p>
                      <a:endParaRPr lang="tr-TR"/>
                    </a:p>
                  </a:txBody>
                  <a:tcPr/>
                </a:tc>
                <a:tc hMerge="1">
                  <a:txBody>
                    <a:bodyPr/>
                    <a:lstStyle/>
                    <a:p>
                      <a:endParaRPr lang="tr-TR"/>
                    </a:p>
                  </a:txBody>
                  <a:tcPr/>
                </a:tc>
              </a:tr>
              <a:tr h="962326">
                <a:tc gridSpan="4">
                  <a:txBody>
                    <a:bodyPr/>
                    <a:lstStyle/>
                    <a:p>
                      <a:pPr algn="ctr"/>
                      <a:r>
                        <a:rPr lang="tr-TR" dirty="0" smtClean="0">
                          <a:solidFill>
                            <a:schemeClr val="tx1"/>
                          </a:solidFill>
                        </a:rPr>
                        <a:t> Her Modülün</a:t>
                      </a:r>
                      <a:r>
                        <a:rPr lang="tr-TR" baseline="0" dirty="0" smtClean="0">
                          <a:solidFill>
                            <a:schemeClr val="tx1"/>
                          </a:solidFill>
                        </a:rPr>
                        <a:t> </a:t>
                      </a:r>
                      <a:r>
                        <a:rPr lang="tr-TR" dirty="0" smtClean="0">
                          <a:solidFill>
                            <a:schemeClr val="tx1"/>
                          </a:solidFill>
                        </a:rPr>
                        <a:t>3-5-7-9. Haftalarında</a:t>
                      </a:r>
                      <a:r>
                        <a:rPr lang="tr-TR" baseline="0" dirty="0" smtClean="0">
                          <a:solidFill>
                            <a:schemeClr val="tx1"/>
                          </a:solidFill>
                        </a:rPr>
                        <a:t> öğrencilerin yaptığı 4 adet  </a:t>
                      </a:r>
                      <a:r>
                        <a:rPr lang="tr-TR" baseline="0" dirty="0" err="1" smtClean="0">
                          <a:solidFill>
                            <a:schemeClr val="tx1"/>
                          </a:solidFill>
                        </a:rPr>
                        <a:t>portfolio</a:t>
                      </a:r>
                      <a:r>
                        <a:rPr lang="tr-TR" baseline="0" dirty="0" smtClean="0">
                          <a:solidFill>
                            <a:schemeClr val="tx1"/>
                          </a:solidFill>
                        </a:rPr>
                        <a:t> çalışması değerlendirilir  ve buna 10 hafta  boyunca öğrencilerin online sistem üzerinden aldıkları  Online Self-Access puanları ilave edilir. </a:t>
                      </a:r>
                      <a:r>
                        <a:rPr lang="tr-TR" dirty="0" smtClean="0">
                          <a:solidFill>
                            <a:schemeClr val="tx1"/>
                          </a:solidFill>
                        </a:rPr>
                        <a:t>5  adet  puanın ortalaması </a:t>
                      </a:r>
                      <a:r>
                        <a:rPr lang="tr-TR" dirty="0" err="1" smtClean="0">
                          <a:solidFill>
                            <a:schemeClr val="tx1"/>
                          </a:solidFill>
                        </a:rPr>
                        <a:t>Portfolio</a:t>
                      </a:r>
                      <a:r>
                        <a:rPr lang="tr-TR" baseline="0" dirty="0" smtClean="0">
                          <a:solidFill>
                            <a:schemeClr val="tx1"/>
                          </a:solidFill>
                        </a:rPr>
                        <a:t> Puanı olarak kabul edilir.</a:t>
                      </a:r>
                      <a:endParaRPr lang="tr-TR" dirty="0">
                        <a:solidFill>
                          <a:schemeClr val="tx1"/>
                        </a:solidFill>
                      </a:endParaRPr>
                    </a:p>
                  </a:txBody>
                  <a:tcPr>
                    <a:solidFill>
                      <a:schemeClr val="accent1">
                        <a:lumMod val="60000"/>
                        <a:lumOff val="40000"/>
                      </a:schemeClr>
                    </a:solidFill>
                  </a:tcPr>
                </a:tc>
                <a:tc hMerge="1">
                  <a:txBody>
                    <a:bodyPr/>
                    <a:lstStyle/>
                    <a:p>
                      <a:pPr algn="ctr"/>
                      <a:endParaRPr lang="tr-TR" dirty="0" smtClean="0">
                        <a:solidFill>
                          <a:schemeClr val="bg2"/>
                        </a:solidFill>
                      </a:endParaRPr>
                    </a:p>
                  </a:txBody>
                  <a:tcPr>
                    <a:solidFill>
                      <a:srgbClr val="FF0000"/>
                    </a:solidFill>
                  </a:tcPr>
                </a:tc>
                <a:tc hMerge="1">
                  <a:txBody>
                    <a:bodyPr/>
                    <a:lstStyle/>
                    <a:p>
                      <a:endParaRPr lang="tr-TR"/>
                    </a:p>
                  </a:txBody>
                  <a:tcPr/>
                </a:tc>
                <a:tc hMerge="1">
                  <a:txBody>
                    <a:bodyPr/>
                    <a:lstStyle/>
                    <a:p>
                      <a:endParaRPr lang="tr-TR"/>
                    </a:p>
                  </a:txBody>
                  <a:tcPr/>
                </a:tc>
              </a:tr>
            </a:tbl>
          </a:graphicData>
        </a:graphic>
      </p:graphicFrame>
      <p:graphicFrame>
        <p:nvGraphicFramePr>
          <p:cNvPr id="16"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sp>
        <p:nvSpPr>
          <p:cNvPr id="17"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2000241"/>
            <a:ext cx="7000924" cy="4659737"/>
          </a:xfrm>
          <a:prstGeom prst="rect">
            <a:avLst/>
          </a:prstGeom>
        </p:spPr>
        <p:txBody>
          <a:bodyPr wrap="square">
            <a:spAutoFit/>
          </a:bodyPr>
          <a:lstStyle/>
          <a:p>
            <a:pPr algn="just"/>
            <a:r>
              <a:rPr lang="tr-TR" dirty="0" smtClean="0"/>
              <a:t>	*</a:t>
            </a:r>
            <a:r>
              <a:rPr lang="tr-TR" sz="1600" dirty="0" err="1" smtClean="0"/>
              <a:t>Module</a:t>
            </a:r>
            <a:r>
              <a:rPr lang="tr-TR" sz="1600" dirty="0" smtClean="0"/>
              <a:t> </a:t>
            </a:r>
            <a:r>
              <a:rPr lang="tr-TR" sz="1600" dirty="0"/>
              <a:t>puanı 65’in altında kalan öğrenciler aynı kuru tekrar </a:t>
            </a:r>
            <a:r>
              <a:rPr lang="tr-TR" sz="1600" dirty="0" smtClean="0"/>
              <a:t>ederler, </a:t>
            </a:r>
            <a:r>
              <a:rPr lang="tr-TR" sz="1600" dirty="0"/>
              <a:t>öğrencinin bir kurda ikinci kez başarısız olma durumunda komisyon kararıyla sertifika verilmeden bir üst kura kaydı yapılabilir (ancak; kur tekrarı yapan bir öğrencinin sertifikasız bir üst kura geçmesinde devam-devamsızlık durumu göz önüne alınarak devamsız olduğu görülürse komisyon kararı ile aynı kuru üçüncü kez tekrar etmesi gerekebilir</a:t>
            </a:r>
            <a:r>
              <a:rPr lang="tr-TR" sz="1600" dirty="0" smtClean="0"/>
              <a:t>) </a:t>
            </a:r>
          </a:p>
          <a:p>
            <a:pPr algn="just"/>
            <a:r>
              <a:rPr lang="tr-TR" sz="1600" dirty="0" smtClean="0"/>
              <a:t>	*</a:t>
            </a:r>
            <a:r>
              <a:rPr lang="tr-TR" sz="1600" dirty="0" err="1" smtClean="0"/>
              <a:t>Module</a:t>
            </a:r>
            <a:r>
              <a:rPr lang="tr-TR" sz="1600" dirty="0" smtClean="0"/>
              <a:t> puanı 50-64 arasında olup kur tekrarı yapacak öğrenciler için bir sonraki </a:t>
            </a:r>
            <a:r>
              <a:rPr lang="tr-TR" sz="1600" dirty="0" err="1" smtClean="0"/>
              <a:t>module</a:t>
            </a:r>
            <a:r>
              <a:rPr lang="tr-TR" sz="1600" dirty="0" smtClean="0"/>
              <a:t> başlangıcı Pazartesi günü saat 09:00’da </a:t>
            </a:r>
            <a:r>
              <a:rPr lang="tr-TR" sz="1600" dirty="0" err="1" smtClean="0"/>
              <a:t>Make</a:t>
            </a:r>
            <a:r>
              <a:rPr lang="tr-TR" sz="1600" dirty="0" smtClean="0"/>
              <a:t>-</a:t>
            </a:r>
            <a:r>
              <a:rPr lang="tr-TR" sz="1600" dirty="0" err="1" smtClean="0"/>
              <a:t>Up</a:t>
            </a:r>
            <a:r>
              <a:rPr lang="tr-TR" sz="1600" dirty="0" smtClean="0"/>
              <a:t> sınavına girme hakkı tanınır. </a:t>
            </a:r>
            <a:r>
              <a:rPr lang="tr-TR" sz="1600" dirty="0" err="1" smtClean="0"/>
              <a:t>Module</a:t>
            </a:r>
            <a:r>
              <a:rPr lang="tr-TR" sz="1600" dirty="0" smtClean="0"/>
              <a:t> puanı 50-64 aralığında olan öğrenciler </a:t>
            </a:r>
            <a:r>
              <a:rPr lang="tr-TR" sz="1600" dirty="0" err="1" smtClean="0"/>
              <a:t>Make</a:t>
            </a:r>
            <a:r>
              <a:rPr lang="tr-TR" sz="1600" dirty="0" smtClean="0"/>
              <a:t>-</a:t>
            </a:r>
            <a:r>
              <a:rPr lang="tr-TR" sz="1600" dirty="0" err="1" smtClean="0"/>
              <a:t>Up</a:t>
            </a:r>
            <a:r>
              <a:rPr lang="tr-TR" sz="1600" dirty="0" smtClean="0"/>
              <a:t> sınavından 65 ve üzeri puan alması durumunda sertifikasız bir üst kura geçebilirler. Her öğrenciye Akademik Yıl boyunca bir defa </a:t>
            </a:r>
            <a:r>
              <a:rPr lang="tr-TR" sz="1600" dirty="0" err="1" smtClean="0"/>
              <a:t>Make</a:t>
            </a:r>
            <a:r>
              <a:rPr lang="tr-TR" sz="1600" dirty="0" smtClean="0"/>
              <a:t>-</a:t>
            </a:r>
            <a:r>
              <a:rPr lang="tr-TR" sz="1600" dirty="0" err="1" smtClean="0"/>
              <a:t>Up</a:t>
            </a:r>
            <a:r>
              <a:rPr lang="tr-TR" sz="1600" dirty="0" smtClean="0"/>
              <a:t> hakkı verilir.</a:t>
            </a:r>
          </a:p>
          <a:p>
            <a:pPr algn="just"/>
            <a:r>
              <a:rPr lang="tr-TR" sz="1600" dirty="0" smtClean="0"/>
              <a:t>	*Derslere devam esastır, devam şartlarını yerine getirmeyen öğrenciler başarısız sayılacaklardır.</a:t>
            </a:r>
          </a:p>
          <a:p>
            <a:pPr algn="just"/>
            <a:r>
              <a:rPr lang="tr-TR" sz="1600" dirty="0" smtClean="0"/>
              <a:t>	*Derslere dersin hocasından sonra girilmez, hocadan sonra derse giren öğrenci derse alınsa bile yok yazılır. </a:t>
            </a:r>
          </a:p>
          <a:p>
            <a:pPr algn="just"/>
            <a:r>
              <a:rPr lang="tr-TR" sz="1600" dirty="0" smtClean="0"/>
              <a:t>	*Ders ve sınavlar esnasında cep telefonları kapalı tutulur.</a:t>
            </a:r>
          </a:p>
          <a:p>
            <a:pPr algn="just"/>
            <a:r>
              <a:rPr lang="tr-TR" sz="1600" dirty="0" smtClean="0"/>
              <a:t>	</a:t>
            </a:r>
            <a:endParaRPr lang="en-US" sz="1600" dirty="0"/>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934454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1643051"/>
            <a:ext cx="7000924" cy="5262979"/>
          </a:xfrm>
          <a:prstGeom prst="rect">
            <a:avLst/>
          </a:prstGeom>
        </p:spPr>
        <p:txBody>
          <a:bodyPr wrap="square">
            <a:spAutoFit/>
          </a:bodyPr>
          <a:lstStyle/>
          <a:p>
            <a:pPr algn="ctr"/>
            <a:r>
              <a:rPr lang="tr-TR" dirty="0" smtClean="0"/>
              <a:t>	</a:t>
            </a:r>
            <a:r>
              <a:rPr lang="tr-TR" sz="2400" b="1" dirty="0" smtClean="0">
                <a:solidFill>
                  <a:srgbClr val="0070C0"/>
                </a:solidFill>
              </a:rPr>
              <a:t>YÜKSEKÖĞRETİM KURUMLARI ÖĞRENCİ DİSİPLİN YÖNETMELİĞİ</a:t>
            </a:r>
          </a:p>
          <a:p>
            <a:r>
              <a:rPr lang="tr-TR" sz="2400" b="1" dirty="0" smtClean="0">
                <a:solidFill>
                  <a:srgbClr val="00B0F0"/>
                </a:solidFill>
              </a:rPr>
              <a:t>Disiplin Cezaları ve Disiplin Cezalarını</a:t>
            </a:r>
            <a:endParaRPr lang="tr-TR" sz="2400" dirty="0" smtClean="0">
              <a:solidFill>
                <a:srgbClr val="00B0F0"/>
              </a:solidFill>
            </a:endParaRPr>
          </a:p>
          <a:p>
            <a:r>
              <a:rPr lang="tr-TR" sz="2400" b="1" dirty="0" smtClean="0">
                <a:solidFill>
                  <a:srgbClr val="00B0F0"/>
                </a:solidFill>
              </a:rPr>
              <a:t>Gerektiren Disiplin Suçları</a:t>
            </a:r>
            <a:endParaRPr lang="tr-TR" sz="2400" dirty="0" smtClean="0">
              <a:solidFill>
                <a:srgbClr val="00B0F0"/>
              </a:solidFill>
            </a:endParaRPr>
          </a:p>
          <a:p>
            <a:pPr>
              <a:buFont typeface="Wingdings" pitchFamily="2" charset="2"/>
              <a:buChar char="Ø"/>
            </a:pPr>
            <a:r>
              <a:rPr lang="tr-TR" sz="2000" b="1" dirty="0" smtClean="0">
                <a:solidFill>
                  <a:srgbClr val="FF0000"/>
                </a:solidFill>
              </a:rPr>
              <a:t>Uyarma</a:t>
            </a:r>
            <a:r>
              <a:rPr lang="tr-TR" sz="2000" b="1" dirty="0" smtClean="0"/>
              <a:t> cezasını gerektiren disiplin suçları</a:t>
            </a:r>
            <a:endParaRPr lang="tr-TR" sz="2000" dirty="0" smtClean="0"/>
          </a:p>
          <a:p>
            <a:pPr>
              <a:buFont typeface="Wingdings" pitchFamily="2" charset="2"/>
              <a:buChar char="Ø"/>
            </a:pPr>
            <a:r>
              <a:rPr lang="tr-TR" sz="2000" b="1" dirty="0" smtClean="0">
                <a:solidFill>
                  <a:srgbClr val="FF0000"/>
                </a:solidFill>
              </a:rPr>
              <a:t>Kınama</a:t>
            </a:r>
            <a:r>
              <a:rPr lang="tr-TR" sz="2000" b="1" dirty="0" smtClean="0"/>
              <a:t> 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bir haftadan bir aya kadar uzaklaştırma</a:t>
            </a:r>
            <a:r>
              <a:rPr lang="tr-TR" sz="2000" b="1" dirty="0" smtClean="0"/>
              <a:t> 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bir yarıyıl için uzaklaştırma </a:t>
            </a:r>
            <a:r>
              <a:rPr lang="tr-TR" sz="2000" b="1" dirty="0" smtClean="0"/>
              <a:t>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iki yarıyıl için uzaklaştırma </a:t>
            </a:r>
            <a:r>
              <a:rPr lang="tr-TR" sz="2000" b="1" dirty="0" smtClean="0"/>
              <a:t>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çıkarma</a:t>
            </a:r>
            <a:r>
              <a:rPr lang="tr-TR" sz="2000" b="1" dirty="0" smtClean="0"/>
              <a:t> cezasını gerektiren disiplin suçları</a:t>
            </a:r>
            <a:endParaRPr lang="tr-TR" sz="2000" dirty="0" smtClean="0"/>
          </a:p>
          <a:p>
            <a:pPr algn="ctr"/>
            <a:endParaRPr lang="tr-TR" sz="2000" dirty="0" smtClean="0"/>
          </a:p>
          <a:p>
            <a:pPr algn="just"/>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934454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357158" y="1714489"/>
            <a:ext cx="8501122" cy="5355312"/>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İsteğe Bağlı İngilizce Hazırlık Programında başarılı sayılmak için %60 Yıl İçi Sınavlar + %40 Yıl Sonu Sınavı puanları ile Ağırlıklı Yıl Sonu Not Ortalamasının (AYSNO) 65 ve üzeri olması gerekmektedir.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 öğrencisinin Yıl Sonu Sınavına girebilmesi için akademik yıl boyunca (4 Modül) %85 devam etmesi ve Ağırlıklı Yıl İçi Not Ortalamasının (AYİNO) 50 ve üzeri olması gerekmektedir.</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Zorunlu İngilizce Hazırlık Programında Başarılı olmak için Ağırlıklı Yıl Sonu Not Ortalamasının (AYSNO) 70 ve üzeri olması gerekmektedir.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Programında yıl sonu puanı 65 altında olup başarısız olan öğrencilere sadece hazırlık eğitimi aldıkları yıl geçerli olmak şartıyla üzere Bütünleme Sınavı uygulanır.  Zorunlu Hazırlık Öğrencilerinden 70 altında olup başarısız olan ise bir sonraki yıl yeterlik sınavına girebilirler.</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125 saat devamsızlık sınırını aşan ve İki kez üst üste aynı kurda başarısız olan öğrencilerin hazırlıktan ilişiği kesilir.</a:t>
            </a: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569"/>
            <a:ext cx="4451548" cy="1143000"/>
          </a:xfrm>
        </p:spPr>
        <p:txBody>
          <a:bodyPr>
            <a:normAutofit fontScale="90000"/>
          </a:bodyPr>
          <a:lstStyle/>
          <a:p>
            <a:r>
              <a:rPr lang="en-US" b="1" dirty="0" smtClean="0">
                <a:solidFill>
                  <a:srgbClr val="FF0000"/>
                </a:solidFill>
              </a:rPr>
              <a:t>ÜST KURA GEÇİŞ!!!</a:t>
            </a:r>
            <a:endParaRPr lang="en-US" b="1" dirty="0">
              <a:solidFill>
                <a:srgbClr val="FF0000"/>
              </a:solidFill>
            </a:endParaRPr>
          </a:p>
        </p:txBody>
      </p:sp>
      <p:graphicFrame>
        <p:nvGraphicFramePr>
          <p:cNvPr id="5" name="Diagram 4"/>
          <p:cNvGraphicFramePr/>
          <p:nvPr>
            <p:extLst>
              <p:ext uri="{D42A27DB-BD31-4B8C-83A1-F6EECF244321}">
                <p14:modId xmlns:p14="http://schemas.microsoft.com/office/powerpoint/2010/main" xmlns="" val="2032006640"/>
              </p:ext>
            </p:extLst>
          </p:nvPr>
        </p:nvGraphicFramePr>
        <p:xfrm>
          <a:off x="271860" y="1193800"/>
          <a:ext cx="8424936" cy="5035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xmlns="" val="2134472700"/>
              </p:ext>
            </p:extLst>
          </p:nvPr>
        </p:nvGraphicFramePr>
        <p:xfrm>
          <a:off x="251520" y="908719"/>
          <a:ext cx="6096000" cy="30267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7" name="Diagram 6"/>
          <p:cNvGraphicFramePr/>
          <p:nvPr>
            <p:extLst>
              <p:ext uri="{D42A27DB-BD31-4B8C-83A1-F6EECF244321}">
                <p14:modId xmlns:p14="http://schemas.microsoft.com/office/powerpoint/2010/main" xmlns="" val="467668432"/>
              </p:ext>
            </p:extLst>
          </p:nvPr>
        </p:nvGraphicFramePr>
        <p:xfrm>
          <a:off x="570780" y="3889052"/>
          <a:ext cx="6096000" cy="30267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8" name="Diagram 7"/>
          <p:cNvGraphicFramePr/>
          <p:nvPr>
            <p:extLst>
              <p:ext uri="{D42A27DB-BD31-4B8C-83A1-F6EECF244321}">
                <p14:modId xmlns:p14="http://schemas.microsoft.com/office/powerpoint/2010/main" xmlns="" val="1602264540"/>
              </p:ext>
            </p:extLst>
          </p:nvPr>
        </p:nvGraphicFramePr>
        <p:xfrm>
          <a:off x="5076056" y="-84858"/>
          <a:ext cx="5328592" cy="214570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Diagram 8"/>
          <p:cNvGraphicFramePr/>
          <p:nvPr>
            <p:extLst>
              <p:ext uri="{D42A27DB-BD31-4B8C-83A1-F6EECF244321}">
                <p14:modId xmlns:p14="http://schemas.microsoft.com/office/powerpoint/2010/main" xmlns="" val="1402426602"/>
              </p:ext>
            </p:extLst>
          </p:nvPr>
        </p:nvGraphicFramePr>
        <p:xfrm>
          <a:off x="6558060" y="3426544"/>
          <a:ext cx="2437656" cy="222706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xmlns="" val="88045645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42910" y="214311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graphicFrame>
        <p:nvGraphicFramePr>
          <p:cNvPr id="10" name="9 Tablo"/>
          <p:cNvGraphicFramePr>
            <a:graphicFrameLocks noGrp="1"/>
          </p:cNvGraphicFramePr>
          <p:nvPr>
            <p:extLst>
              <p:ext uri="{D42A27DB-BD31-4B8C-83A1-F6EECF244321}">
                <p14:modId xmlns:p14="http://schemas.microsoft.com/office/powerpoint/2010/main" xmlns="" val="1584288177"/>
              </p:ext>
            </p:extLst>
          </p:nvPr>
        </p:nvGraphicFramePr>
        <p:xfrm>
          <a:off x="1142976" y="1928802"/>
          <a:ext cx="7215238" cy="4286281"/>
        </p:xfrm>
        <a:graphic>
          <a:graphicData uri="http://schemas.openxmlformats.org/drawingml/2006/table">
            <a:tbl>
              <a:tblPr firstRow="1" bandRow="1">
                <a:tableStyleId>{5C22544A-7EE6-4342-B048-85BDC9FD1C3A}</a:tableStyleId>
              </a:tblPr>
              <a:tblGrid>
                <a:gridCol w="1066075"/>
                <a:gridCol w="2005759"/>
                <a:gridCol w="2143140"/>
                <a:gridCol w="2000264"/>
              </a:tblGrid>
              <a:tr h="383992">
                <a:tc gridSpan="4">
                  <a:txBody>
                    <a:bodyPr/>
                    <a:lstStyle/>
                    <a:p>
                      <a:pPr algn="ctr"/>
                      <a:r>
                        <a:rPr lang="tr-TR" b="1" dirty="0" smtClean="0"/>
                        <a:t>KUR</a:t>
                      </a:r>
                      <a:r>
                        <a:rPr lang="tr-TR" b="1" baseline="0" dirty="0" smtClean="0"/>
                        <a:t> / ŞUBE İSİM ve KODLAMA</a:t>
                      </a:r>
                      <a:endParaRPr lang="tr-TR" b="1" dirty="0"/>
                    </a:p>
                  </a:txBody>
                  <a:tcPr>
                    <a:solidFill>
                      <a:schemeClr val="tx1"/>
                    </a:solidFill>
                  </a:tcPr>
                </a:tc>
                <a:tc hMerge="1">
                  <a:txBody>
                    <a:bodyPr/>
                    <a:lstStyle/>
                    <a:p>
                      <a:endParaRPr lang="tr-TR"/>
                    </a:p>
                  </a:txBody>
                  <a:tcPr/>
                </a:tc>
                <a:tc hMerge="1">
                  <a:txBody>
                    <a:bodyPr/>
                    <a:lstStyle/>
                    <a:p>
                      <a:endParaRPr lang="tr-TR" dirty="0"/>
                    </a:p>
                  </a:txBody>
                  <a:tcPr/>
                </a:tc>
                <a:tc hMerge="1">
                  <a:txBody>
                    <a:bodyPr/>
                    <a:lstStyle/>
                    <a:p>
                      <a:endParaRPr lang="tr-TR" dirty="0"/>
                    </a:p>
                  </a:txBody>
                  <a:tcPr/>
                </a:tc>
              </a:tr>
              <a:tr h="815989">
                <a:tc>
                  <a:txBody>
                    <a:bodyPr/>
                    <a:lstStyle/>
                    <a:p>
                      <a:pPr algn="ctr"/>
                      <a:r>
                        <a:rPr lang="tr-TR" b="1" dirty="0" smtClean="0">
                          <a:solidFill>
                            <a:schemeClr val="tx1"/>
                          </a:solidFill>
                          <a:effectLst>
                            <a:outerShdw blurRad="38100" dist="38100" dir="2700000" algn="tl">
                              <a:srgbClr val="000000">
                                <a:alpha val="43137"/>
                              </a:srgbClr>
                            </a:outerShdw>
                          </a:effectLst>
                        </a:rPr>
                        <a:t>KURLAR</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effectLst>
                            <a:outerShdw blurRad="38100" dist="38100" dir="2700000" algn="tl">
                              <a:srgbClr val="000000">
                                <a:alpha val="43137"/>
                              </a:srgbClr>
                            </a:outerShdw>
                          </a:effectLst>
                        </a:rPr>
                        <a:t>RENK KODLARI</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rPr>
                        <a:t>I. ÖĞRETİM GRUPLAR</a:t>
                      </a:r>
                      <a:endParaRPr lang="tr-TR" b="1" dirty="0">
                        <a:solidFill>
                          <a:schemeClr val="tx1"/>
                        </a:solidFill>
                      </a:endParaRPr>
                    </a:p>
                  </a:txBody>
                  <a:tcPr>
                    <a:solidFill>
                      <a:srgbClr val="FF0000"/>
                    </a:solidFill>
                  </a:tcPr>
                </a:tc>
                <a:tc>
                  <a:txBody>
                    <a:bodyPr/>
                    <a:lstStyle/>
                    <a:p>
                      <a:pPr algn="ctr"/>
                      <a:r>
                        <a:rPr lang="tr-TR" b="1" dirty="0" smtClean="0">
                          <a:solidFill>
                            <a:schemeClr val="tx1"/>
                          </a:solidFill>
                        </a:rPr>
                        <a:t>II. ÖĞRETİM GRUPLAR</a:t>
                      </a:r>
                      <a:endParaRPr lang="tr-TR" b="1" dirty="0">
                        <a:solidFill>
                          <a:schemeClr val="tx1"/>
                        </a:solidFill>
                      </a:endParaRPr>
                    </a:p>
                  </a:txBody>
                  <a:tcPr>
                    <a:solidFill>
                      <a:srgbClr val="FF0000"/>
                    </a:solidFill>
                  </a:tcPr>
                </a:tc>
              </a:tr>
              <a:tr h="383992">
                <a:tc>
                  <a:txBody>
                    <a:bodyPr/>
                    <a:lstStyle/>
                    <a:p>
                      <a:pPr algn="ctr"/>
                      <a:r>
                        <a:rPr lang="tr-TR" b="1" dirty="0" smtClean="0">
                          <a:solidFill>
                            <a:schemeClr val="tx1"/>
                          </a:solidFill>
                          <a:effectLst>
                            <a:outerShdw blurRad="38100" dist="38100" dir="2700000" algn="tl">
                              <a:srgbClr val="000000">
                                <a:alpha val="43137"/>
                              </a:srgbClr>
                            </a:outerShdw>
                          </a:effectLst>
                        </a:rPr>
                        <a:t>A1</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1" dirty="0" smtClean="0">
                          <a:solidFill>
                            <a:schemeClr val="tx1"/>
                          </a:solidFill>
                          <a:effectLst>
                            <a:outerShdw blurRad="38100" dist="38100" dir="2700000" algn="tl">
                              <a:srgbClr val="000000">
                                <a:alpha val="43137"/>
                              </a:srgbClr>
                            </a:outerShdw>
                          </a:effectLst>
                        </a:rPr>
                        <a:t>RED</a:t>
                      </a:r>
                      <a:endParaRPr lang="tr-TR" b="1" dirty="0">
                        <a:solidFill>
                          <a:schemeClr val="tx1"/>
                        </a:solidFill>
                        <a:effectLst>
                          <a:outerShdw blurRad="38100" dist="38100" dir="2700000" algn="tl">
                            <a:srgbClr val="000000">
                              <a:alpha val="43137"/>
                            </a:srgbClr>
                          </a:outerShdw>
                        </a:effectLst>
                      </a:endParaRPr>
                    </a:p>
                  </a:txBody>
                  <a:tcPr>
                    <a:solidFill>
                      <a:srgbClr val="FF0000"/>
                    </a:solidFill>
                  </a:tcPr>
                </a:tc>
                <a:tc>
                  <a:txBody>
                    <a:bodyPr/>
                    <a:lstStyle/>
                    <a:p>
                      <a:pPr algn="ctr"/>
                      <a:r>
                        <a:rPr lang="tr-TR" b="0" dirty="0" smtClean="0">
                          <a:solidFill>
                            <a:schemeClr val="tx1"/>
                          </a:solidFill>
                        </a:rPr>
                        <a:t>R101-R102-R103…</a:t>
                      </a:r>
                      <a:endParaRPr lang="tr-TR" b="0" dirty="0">
                        <a:solidFill>
                          <a:schemeClr val="tx1"/>
                        </a:solidFill>
                      </a:endParaRPr>
                    </a:p>
                  </a:txBody>
                  <a:tcPr>
                    <a:solidFill>
                      <a:srgbClr val="FF0000"/>
                    </a:solidFill>
                  </a:tcPr>
                </a:tc>
                <a:tc>
                  <a:txBody>
                    <a:bodyPr/>
                    <a:lstStyle/>
                    <a:p>
                      <a:pPr algn="ctr"/>
                      <a:r>
                        <a:rPr lang="tr-TR" b="0" dirty="0" smtClean="0">
                          <a:solidFill>
                            <a:schemeClr val="tx1"/>
                          </a:solidFill>
                        </a:rPr>
                        <a:t>R201-R202-R203…</a:t>
                      </a:r>
                      <a:endParaRPr lang="tr-TR" b="0" dirty="0">
                        <a:solidFill>
                          <a:schemeClr val="tx1"/>
                        </a:solidFill>
                      </a:endParaRPr>
                    </a:p>
                  </a:txBody>
                  <a:tcPr>
                    <a:solidFill>
                      <a:srgbClr val="FF0000"/>
                    </a:solidFill>
                  </a:tcPr>
                </a:tc>
              </a:tr>
              <a:tr h="483581">
                <a:tc>
                  <a:txBody>
                    <a:bodyPr/>
                    <a:lstStyle/>
                    <a:p>
                      <a:pPr algn="ctr"/>
                      <a:r>
                        <a:rPr lang="tr-TR" b="1" dirty="0" smtClean="0">
                          <a:effectLst>
                            <a:outerShdw blurRad="38100" dist="38100" dir="2700000" algn="tl">
                              <a:srgbClr val="000000">
                                <a:alpha val="43137"/>
                              </a:srgbClr>
                            </a:outerShdw>
                          </a:effectLst>
                        </a:rPr>
                        <a:t>A2</a:t>
                      </a:r>
                      <a:endParaRPr lang="tr-TR" b="1" dirty="0">
                        <a:effectLst>
                          <a:outerShdw blurRad="38100" dist="38100" dir="2700000" algn="tl">
                            <a:srgbClr val="000000">
                              <a:alpha val="43137"/>
                            </a:srgbClr>
                          </a:outerShdw>
                        </a:effectLst>
                      </a:endParaRPr>
                    </a:p>
                  </a:txBody>
                  <a:tcPr>
                    <a:solidFill>
                      <a:srgbClr val="FFC000"/>
                    </a:solidFill>
                  </a:tcPr>
                </a:tc>
                <a:tc>
                  <a:txBody>
                    <a:bodyPr/>
                    <a:lstStyle/>
                    <a:p>
                      <a:pPr algn="ctr"/>
                      <a:r>
                        <a:rPr lang="tr-TR" b="1" dirty="0" smtClean="0">
                          <a:effectLst>
                            <a:outerShdw blurRad="38100" dist="38100" dir="2700000" algn="tl">
                              <a:srgbClr val="000000">
                                <a:alpha val="43137"/>
                              </a:srgbClr>
                            </a:outerShdw>
                          </a:effectLst>
                        </a:rPr>
                        <a:t>ORANGE</a:t>
                      </a:r>
                      <a:endParaRPr lang="tr-TR" b="1" dirty="0">
                        <a:effectLst>
                          <a:outerShdw blurRad="38100" dist="38100" dir="2700000" algn="tl">
                            <a:srgbClr val="000000">
                              <a:alpha val="43137"/>
                            </a:srgbClr>
                          </a:outerShdw>
                        </a:effectLst>
                      </a:endParaRPr>
                    </a:p>
                  </a:txBody>
                  <a:tcPr>
                    <a:solidFill>
                      <a:srgbClr val="FFC000"/>
                    </a:solidFill>
                  </a:tcPr>
                </a:tc>
                <a:tc>
                  <a:txBody>
                    <a:bodyPr/>
                    <a:lstStyle/>
                    <a:p>
                      <a:pPr algn="ctr"/>
                      <a:r>
                        <a:rPr lang="tr-TR" b="0" dirty="0" smtClean="0">
                          <a:solidFill>
                            <a:schemeClr val="tx1"/>
                          </a:solidFill>
                        </a:rPr>
                        <a:t>O101-O102-O103…</a:t>
                      </a:r>
                      <a:endParaRPr lang="tr-TR" b="0" dirty="0">
                        <a:solidFill>
                          <a:schemeClr val="tx1"/>
                        </a:solidFill>
                      </a:endParaRPr>
                    </a:p>
                  </a:txBody>
                  <a:tcPr>
                    <a:solidFill>
                      <a:srgbClr val="FFC000"/>
                    </a:solidFill>
                  </a:tcPr>
                </a:tc>
                <a:tc>
                  <a:txBody>
                    <a:bodyPr/>
                    <a:lstStyle/>
                    <a:p>
                      <a:pPr algn="ctr"/>
                      <a:r>
                        <a:rPr lang="tr-TR" b="0" dirty="0" smtClean="0">
                          <a:solidFill>
                            <a:schemeClr val="tx1"/>
                          </a:solidFill>
                        </a:rPr>
                        <a:t>O201-O202-O203…</a:t>
                      </a:r>
                      <a:endParaRPr lang="tr-TR" b="0" dirty="0">
                        <a:solidFill>
                          <a:schemeClr val="tx1"/>
                        </a:solidFill>
                      </a:endParaRPr>
                    </a:p>
                  </a:txBody>
                  <a:tcPr>
                    <a:solidFill>
                      <a:srgbClr val="FFC000"/>
                    </a:solidFill>
                  </a:tcPr>
                </a:tc>
              </a:tr>
              <a:tr h="4835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1" dirty="0" smtClean="0">
                          <a:effectLst>
                            <a:outerShdw blurRad="38100" dist="38100" dir="2700000" algn="tl">
                              <a:srgbClr val="000000">
                                <a:alpha val="43137"/>
                              </a:srgbClr>
                            </a:outerShdw>
                          </a:effectLst>
                        </a:rPr>
                        <a:t>A2+</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1" dirty="0" smtClean="0">
                          <a:effectLst>
                            <a:outerShdw blurRad="38100" dist="38100" dir="2700000" algn="tl">
                              <a:srgbClr val="000000">
                                <a:alpha val="43137"/>
                              </a:srgbClr>
                            </a:outerShdw>
                          </a:effectLst>
                        </a:rPr>
                        <a:t>YELLOW</a:t>
                      </a:r>
                    </a:p>
                  </a:txBody>
                  <a:tcPr>
                    <a:solidFill>
                      <a:srgbClr val="FFFF00"/>
                    </a:solidFill>
                  </a:tcPr>
                </a:tc>
                <a:tc>
                  <a:txBody>
                    <a:bodyPr/>
                    <a:lstStyle/>
                    <a:p>
                      <a:pPr algn="ctr"/>
                      <a:r>
                        <a:rPr lang="tr-TR" b="0" dirty="0" smtClean="0">
                          <a:solidFill>
                            <a:schemeClr val="tx1"/>
                          </a:solidFill>
                        </a:rPr>
                        <a:t>Y101-Y102-Y103…</a:t>
                      </a:r>
                      <a:endParaRPr lang="tr-TR" b="0" dirty="0">
                        <a:solidFill>
                          <a:schemeClr val="tx1"/>
                        </a:solidFill>
                      </a:endParaRPr>
                    </a:p>
                  </a:txBody>
                  <a:tcPr>
                    <a:solidFill>
                      <a:srgbClr val="FFFF00"/>
                    </a:solidFill>
                  </a:tcPr>
                </a:tc>
                <a:tc>
                  <a:txBody>
                    <a:bodyPr/>
                    <a:lstStyle/>
                    <a:p>
                      <a:pPr algn="ctr"/>
                      <a:r>
                        <a:rPr lang="tr-TR" b="0" dirty="0" smtClean="0">
                          <a:solidFill>
                            <a:schemeClr val="tx1"/>
                          </a:solidFill>
                        </a:rPr>
                        <a:t>Y201-Y202-Y203…</a:t>
                      </a:r>
                      <a:endParaRPr lang="tr-TR" b="0" dirty="0">
                        <a:solidFill>
                          <a:schemeClr val="tx1"/>
                        </a:solidFill>
                      </a:endParaRPr>
                    </a:p>
                  </a:txBody>
                  <a:tcPr>
                    <a:solidFill>
                      <a:srgbClr val="FFFF00"/>
                    </a:solidFill>
                  </a:tcPr>
                </a:tc>
              </a:tr>
              <a:tr h="483581">
                <a:tc>
                  <a:txBody>
                    <a:bodyPr/>
                    <a:lstStyle/>
                    <a:p>
                      <a:pPr algn="ctr"/>
                      <a:r>
                        <a:rPr lang="tr-TR" b="1" dirty="0" smtClean="0">
                          <a:effectLst>
                            <a:outerShdw blurRad="38100" dist="38100" dir="2700000" algn="tl">
                              <a:srgbClr val="000000">
                                <a:alpha val="43137"/>
                              </a:srgbClr>
                            </a:outerShdw>
                          </a:effectLst>
                        </a:rPr>
                        <a:t>B1</a:t>
                      </a:r>
                      <a:endParaRPr lang="tr-TR" b="1" dirty="0">
                        <a:effectLst>
                          <a:outerShdw blurRad="38100" dist="38100" dir="2700000" algn="tl">
                            <a:srgbClr val="000000">
                              <a:alpha val="43137"/>
                            </a:srgbClr>
                          </a:outerShdw>
                        </a:effectLst>
                      </a:endParaRPr>
                    </a:p>
                  </a:txBody>
                  <a:tcPr>
                    <a:solidFill>
                      <a:srgbClr val="00B050"/>
                    </a:solidFill>
                  </a:tcPr>
                </a:tc>
                <a:tc>
                  <a:txBody>
                    <a:bodyPr/>
                    <a:lstStyle/>
                    <a:p>
                      <a:pPr algn="ctr"/>
                      <a:r>
                        <a:rPr lang="tr-TR" b="1" dirty="0" smtClean="0">
                          <a:effectLst>
                            <a:outerShdw blurRad="38100" dist="38100" dir="2700000" algn="tl">
                              <a:srgbClr val="000000">
                                <a:alpha val="43137"/>
                              </a:srgbClr>
                            </a:outerShdw>
                          </a:effectLst>
                        </a:rPr>
                        <a:t>GREEN</a:t>
                      </a:r>
                      <a:endParaRPr lang="tr-TR" b="1" dirty="0">
                        <a:effectLst>
                          <a:outerShdw blurRad="38100" dist="38100" dir="2700000" algn="tl">
                            <a:srgbClr val="000000">
                              <a:alpha val="43137"/>
                            </a:srgbClr>
                          </a:outerShdw>
                        </a:effectLst>
                      </a:endParaRPr>
                    </a:p>
                  </a:txBody>
                  <a:tcPr>
                    <a:solidFill>
                      <a:srgbClr val="00B050"/>
                    </a:solidFill>
                  </a:tcPr>
                </a:tc>
                <a:tc>
                  <a:txBody>
                    <a:bodyPr/>
                    <a:lstStyle/>
                    <a:p>
                      <a:pPr algn="ctr"/>
                      <a:r>
                        <a:rPr lang="tr-TR" b="0" dirty="0" smtClean="0">
                          <a:solidFill>
                            <a:schemeClr val="tx1"/>
                          </a:solidFill>
                        </a:rPr>
                        <a:t>G101-G102-G103…</a:t>
                      </a:r>
                      <a:endParaRPr lang="tr-TR" b="0" dirty="0">
                        <a:solidFill>
                          <a:schemeClr val="tx1"/>
                        </a:solidFill>
                      </a:endParaRPr>
                    </a:p>
                  </a:txBody>
                  <a:tcPr>
                    <a:solidFill>
                      <a:srgbClr val="00B050"/>
                    </a:solidFill>
                  </a:tcPr>
                </a:tc>
                <a:tc>
                  <a:txBody>
                    <a:bodyPr/>
                    <a:lstStyle/>
                    <a:p>
                      <a:pPr algn="ctr"/>
                      <a:r>
                        <a:rPr lang="tr-TR" b="0" dirty="0" smtClean="0">
                          <a:solidFill>
                            <a:schemeClr val="tx1"/>
                          </a:solidFill>
                        </a:rPr>
                        <a:t>G201-G202-G203…</a:t>
                      </a:r>
                      <a:endParaRPr lang="tr-TR" b="0" dirty="0">
                        <a:solidFill>
                          <a:schemeClr val="tx1"/>
                        </a:solidFill>
                      </a:endParaRPr>
                    </a:p>
                  </a:txBody>
                  <a:tcPr>
                    <a:solidFill>
                      <a:srgbClr val="00B050"/>
                    </a:solidFill>
                  </a:tcPr>
                </a:tc>
              </a:tr>
              <a:tr h="383992">
                <a:tc>
                  <a:txBody>
                    <a:bodyPr/>
                    <a:lstStyle/>
                    <a:p>
                      <a:pPr algn="ctr"/>
                      <a:r>
                        <a:rPr lang="tr-TR" b="1" dirty="0" smtClean="0">
                          <a:effectLst>
                            <a:outerShdw blurRad="38100" dist="38100" dir="2700000" algn="tl">
                              <a:srgbClr val="000000">
                                <a:alpha val="43137"/>
                              </a:srgbClr>
                            </a:outerShdw>
                          </a:effectLst>
                        </a:rPr>
                        <a:t>B1+ </a:t>
                      </a:r>
                      <a:endParaRPr lang="tr-TR" b="1" dirty="0">
                        <a:effectLst>
                          <a:outerShdw blurRad="38100" dist="38100" dir="2700000" algn="tl">
                            <a:srgbClr val="000000">
                              <a:alpha val="43137"/>
                            </a:srgbClr>
                          </a:outerShdw>
                        </a:effectLst>
                      </a:endParaRPr>
                    </a:p>
                  </a:txBody>
                  <a:tcPr>
                    <a:solidFill>
                      <a:srgbClr val="00B0F0"/>
                    </a:solidFill>
                  </a:tcPr>
                </a:tc>
                <a:tc>
                  <a:txBody>
                    <a:bodyPr/>
                    <a:lstStyle/>
                    <a:p>
                      <a:pPr algn="ctr"/>
                      <a:r>
                        <a:rPr lang="tr-TR" b="1" dirty="0" smtClean="0">
                          <a:effectLst>
                            <a:outerShdw blurRad="38100" dist="38100" dir="2700000" algn="tl">
                              <a:srgbClr val="000000">
                                <a:alpha val="43137"/>
                              </a:srgbClr>
                            </a:outerShdw>
                          </a:effectLst>
                        </a:rPr>
                        <a:t>BLUE</a:t>
                      </a:r>
                      <a:endParaRPr lang="tr-TR" b="1" dirty="0">
                        <a:effectLst>
                          <a:outerShdw blurRad="38100" dist="38100" dir="2700000" algn="tl">
                            <a:srgbClr val="000000">
                              <a:alpha val="43137"/>
                            </a:srgbClr>
                          </a:outerShdw>
                        </a:effectLst>
                      </a:endParaRPr>
                    </a:p>
                  </a:txBody>
                  <a:tcPr>
                    <a:solidFill>
                      <a:srgbClr val="00B0F0"/>
                    </a:solidFill>
                  </a:tcPr>
                </a:tc>
                <a:tc>
                  <a:txBody>
                    <a:bodyPr/>
                    <a:lstStyle/>
                    <a:p>
                      <a:pPr algn="ctr"/>
                      <a:r>
                        <a:rPr lang="tr-TR" b="0" dirty="0" smtClean="0">
                          <a:solidFill>
                            <a:schemeClr val="tx1"/>
                          </a:solidFill>
                        </a:rPr>
                        <a:t>B101-B102-B103…</a:t>
                      </a:r>
                      <a:endParaRPr lang="tr-TR" b="0" dirty="0">
                        <a:solidFill>
                          <a:schemeClr val="tx1"/>
                        </a:solidFill>
                      </a:endParaRPr>
                    </a:p>
                  </a:txBody>
                  <a:tcPr>
                    <a:solidFill>
                      <a:srgbClr val="00B0F0"/>
                    </a:solidFill>
                  </a:tcPr>
                </a:tc>
                <a:tc>
                  <a:txBody>
                    <a:bodyPr/>
                    <a:lstStyle/>
                    <a:p>
                      <a:pPr algn="ctr"/>
                      <a:r>
                        <a:rPr lang="tr-TR" b="0" dirty="0" smtClean="0">
                          <a:solidFill>
                            <a:schemeClr val="tx1"/>
                          </a:solidFill>
                        </a:rPr>
                        <a:t>B201-B202-B203…</a:t>
                      </a:r>
                      <a:endParaRPr lang="tr-TR" b="0" dirty="0">
                        <a:solidFill>
                          <a:schemeClr val="tx1"/>
                        </a:solidFill>
                      </a:endParaRPr>
                    </a:p>
                  </a:txBody>
                  <a:tcPr>
                    <a:solidFill>
                      <a:srgbClr val="00B0F0"/>
                    </a:solidFill>
                  </a:tcPr>
                </a:tc>
              </a:tr>
              <a:tr h="383992">
                <a:tc>
                  <a:txBody>
                    <a:bodyPr/>
                    <a:lstStyle/>
                    <a:p>
                      <a:pPr algn="ctr"/>
                      <a:r>
                        <a:rPr lang="tr-TR" b="1" dirty="0" smtClean="0">
                          <a:effectLst>
                            <a:outerShdw blurRad="38100" dist="38100" dir="2700000" algn="tl">
                              <a:srgbClr val="000000">
                                <a:alpha val="43137"/>
                              </a:srgbClr>
                            </a:outerShdw>
                          </a:effectLst>
                        </a:rPr>
                        <a:t>B2</a:t>
                      </a:r>
                      <a:endParaRPr lang="tr-TR" b="1" dirty="0">
                        <a:effectLst>
                          <a:outerShdw blurRad="38100" dist="38100" dir="2700000" algn="tl">
                            <a:srgbClr val="000000">
                              <a:alpha val="43137"/>
                            </a:srgbClr>
                          </a:outerShdw>
                        </a:effectLst>
                      </a:endParaRPr>
                    </a:p>
                  </a:txBody>
                  <a:tcPr>
                    <a:solidFill>
                      <a:srgbClr val="0070C0"/>
                    </a:solidFill>
                  </a:tcPr>
                </a:tc>
                <a:tc>
                  <a:txBody>
                    <a:bodyPr/>
                    <a:lstStyle/>
                    <a:p>
                      <a:pPr algn="ctr"/>
                      <a:r>
                        <a:rPr lang="tr-TR" b="1" dirty="0" smtClean="0">
                          <a:effectLst>
                            <a:outerShdw blurRad="38100" dist="38100" dir="2700000" algn="tl">
                              <a:srgbClr val="000000">
                                <a:alpha val="43137"/>
                              </a:srgbClr>
                            </a:outerShdw>
                          </a:effectLst>
                        </a:rPr>
                        <a:t>NAVY</a:t>
                      </a:r>
                      <a:endParaRPr lang="tr-TR" b="1" dirty="0">
                        <a:effectLst>
                          <a:outerShdw blurRad="38100" dist="38100" dir="2700000" algn="tl">
                            <a:srgbClr val="000000">
                              <a:alpha val="43137"/>
                            </a:srgbClr>
                          </a:outerShdw>
                        </a:effectLst>
                      </a:endParaRPr>
                    </a:p>
                  </a:txBody>
                  <a:tcPr>
                    <a:solidFill>
                      <a:srgbClr val="0070C0"/>
                    </a:solidFill>
                  </a:tcPr>
                </a:tc>
                <a:tc>
                  <a:txBody>
                    <a:bodyPr/>
                    <a:lstStyle/>
                    <a:p>
                      <a:pPr algn="ctr"/>
                      <a:r>
                        <a:rPr lang="tr-TR" b="0" dirty="0" smtClean="0">
                          <a:solidFill>
                            <a:schemeClr val="tx1"/>
                          </a:solidFill>
                        </a:rPr>
                        <a:t>N101-N102-N103…</a:t>
                      </a:r>
                      <a:endParaRPr lang="tr-TR" b="0" dirty="0">
                        <a:solidFill>
                          <a:schemeClr val="tx1"/>
                        </a:solidFill>
                      </a:endParaRPr>
                    </a:p>
                  </a:txBody>
                  <a:tcPr>
                    <a:solidFill>
                      <a:srgbClr val="0070C0"/>
                    </a:solidFill>
                  </a:tcPr>
                </a:tc>
                <a:tc>
                  <a:txBody>
                    <a:bodyPr/>
                    <a:lstStyle/>
                    <a:p>
                      <a:pPr algn="ctr"/>
                      <a:r>
                        <a:rPr lang="tr-TR" b="0" dirty="0" smtClean="0">
                          <a:solidFill>
                            <a:schemeClr val="tx1"/>
                          </a:solidFill>
                        </a:rPr>
                        <a:t>N201-N202-N203…</a:t>
                      </a:r>
                      <a:endParaRPr lang="tr-TR" b="0" dirty="0">
                        <a:solidFill>
                          <a:schemeClr val="tx1"/>
                        </a:solidFill>
                      </a:endParaRPr>
                    </a:p>
                  </a:txBody>
                  <a:tcPr>
                    <a:solidFill>
                      <a:srgbClr val="0070C0"/>
                    </a:solidFill>
                  </a:tcPr>
                </a:tc>
              </a:tr>
              <a:tr h="483581">
                <a:tc>
                  <a:txBody>
                    <a:bodyPr/>
                    <a:lstStyle/>
                    <a:p>
                      <a:pPr algn="ctr"/>
                      <a:r>
                        <a:rPr lang="tr-TR" b="1" dirty="0" smtClean="0">
                          <a:effectLst>
                            <a:outerShdw blurRad="38100" dist="38100" dir="2700000" algn="tl">
                              <a:srgbClr val="000000">
                                <a:alpha val="43137"/>
                              </a:srgbClr>
                            </a:outerShdw>
                          </a:effectLst>
                        </a:rPr>
                        <a:t>C1</a:t>
                      </a:r>
                      <a:endParaRPr lang="tr-TR" b="1" dirty="0">
                        <a:effectLst>
                          <a:outerShdw blurRad="38100" dist="38100" dir="2700000" algn="tl">
                            <a:srgbClr val="000000">
                              <a:alpha val="43137"/>
                            </a:srgbClr>
                          </a:outerShdw>
                        </a:effectLst>
                      </a:endParaRPr>
                    </a:p>
                  </a:txBody>
                  <a:tcPr>
                    <a:solidFill>
                      <a:srgbClr val="7030A0"/>
                    </a:solidFill>
                  </a:tcPr>
                </a:tc>
                <a:tc>
                  <a:txBody>
                    <a:bodyPr/>
                    <a:lstStyle/>
                    <a:p>
                      <a:pPr algn="ctr"/>
                      <a:r>
                        <a:rPr lang="tr-TR" b="1" dirty="0" smtClean="0">
                          <a:effectLst>
                            <a:outerShdw blurRad="38100" dist="38100" dir="2700000" algn="tl">
                              <a:srgbClr val="000000">
                                <a:alpha val="43137"/>
                              </a:srgbClr>
                            </a:outerShdw>
                          </a:effectLst>
                        </a:rPr>
                        <a:t>PURPLE</a:t>
                      </a:r>
                      <a:endParaRPr lang="tr-TR" b="1" dirty="0">
                        <a:effectLst>
                          <a:outerShdw blurRad="38100" dist="38100" dir="2700000" algn="tl">
                            <a:srgbClr val="000000">
                              <a:alpha val="43137"/>
                            </a:srgbClr>
                          </a:outerShdw>
                        </a:effectLst>
                      </a:endParaRPr>
                    </a:p>
                  </a:txBody>
                  <a:tcPr>
                    <a:solidFill>
                      <a:srgbClr val="7030A0"/>
                    </a:solidFill>
                  </a:tcPr>
                </a:tc>
                <a:tc>
                  <a:txBody>
                    <a:bodyPr/>
                    <a:lstStyle/>
                    <a:p>
                      <a:pPr algn="ctr"/>
                      <a:r>
                        <a:rPr lang="tr-TR" b="0" dirty="0" smtClean="0">
                          <a:solidFill>
                            <a:schemeClr val="tx1"/>
                          </a:solidFill>
                        </a:rPr>
                        <a:t>P101-P102-P103…</a:t>
                      </a:r>
                      <a:endParaRPr lang="tr-TR" b="0" dirty="0">
                        <a:solidFill>
                          <a:schemeClr val="tx1"/>
                        </a:solidFill>
                      </a:endParaRPr>
                    </a:p>
                  </a:txBody>
                  <a:tcPr>
                    <a:solidFill>
                      <a:srgbClr val="7030A0"/>
                    </a:solidFill>
                  </a:tcPr>
                </a:tc>
                <a:tc>
                  <a:txBody>
                    <a:bodyPr/>
                    <a:lstStyle/>
                    <a:p>
                      <a:pPr algn="ctr"/>
                      <a:r>
                        <a:rPr lang="tr-TR" b="0" dirty="0" smtClean="0">
                          <a:solidFill>
                            <a:schemeClr val="tx1"/>
                          </a:solidFill>
                        </a:rPr>
                        <a:t>P201-P202-P203…</a:t>
                      </a:r>
                      <a:endParaRPr lang="tr-TR" b="0" dirty="0">
                        <a:solidFill>
                          <a:schemeClr val="tx1"/>
                        </a:solidFill>
                      </a:endParaRPr>
                    </a:p>
                  </a:txBody>
                  <a:tcPr>
                    <a:solidFill>
                      <a:srgbClr val="7030A0"/>
                    </a:solidFill>
                  </a:tcPr>
                </a:tc>
              </a:tr>
            </a:tbl>
          </a:graphicData>
        </a:graphic>
      </p:graphicFrame>
      <p:graphicFrame>
        <p:nvGraphicFramePr>
          <p:cNvPr id="13"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sp>
        <p:nvSpPr>
          <p:cNvPr id="1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sp>
        <p:nvSpPr>
          <p:cNvPr id="6" name="Metin kutusu 5"/>
          <p:cNvSpPr txBox="1"/>
          <p:nvPr/>
        </p:nvSpPr>
        <p:spPr>
          <a:xfrm>
            <a:off x="0" y="6072206"/>
            <a:ext cx="9144000" cy="584775"/>
          </a:xfrm>
          <a:prstGeom prst="rect">
            <a:avLst/>
          </a:prstGeom>
          <a:solidFill>
            <a:srgbClr val="00B0F0"/>
          </a:solidFill>
        </p:spPr>
        <p:txBody>
          <a:bodyPr wrap="square" rtlCol="0">
            <a:spAutoFit/>
          </a:bodyPr>
          <a:lstStyle/>
          <a:p>
            <a:pPr algn="ctr"/>
            <a:r>
              <a:rPr lang="tr-TR" sz="3200" b="1" dirty="0" smtClean="0"/>
              <a:t>    Yabancı Diller Yüksekokulu’na Hoş Geldiniz!</a:t>
            </a:r>
          </a:p>
        </p:txBody>
      </p:sp>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8" name="Metin kutusu 7"/>
          <p:cNvSpPr txBox="1"/>
          <p:nvPr/>
        </p:nvSpPr>
        <p:spPr>
          <a:xfrm>
            <a:off x="5183560" y="1729407"/>
            <a:ext cx="3960440" cy="1338828"/>
          </a:xfrm>
          <a:prstGeom prst="rect">
            <a:avLst/>
          </a:prstGeom>
          <a:noFill/>
        </p:spPr>
        <p:txBody>
          <a:bodyPr wrap="square" rtlCol="0">
            <a:spAutoFit/>
          </a:bodyPr>
          <a:lstStyle/>
          <a:p>
            <a:r>
              <a:rPr lang="tr-TR" sz="2700" dirty="0" smtClean="0">
                <a:solidFill>
                  <a:schemeClr val="bg1"/>
                </a:solidFill>
              </a:rPr>
              <a:t>Kahramanmaraş</a:t>
            </a:r>
          </a:p>
          <a:p>
            <a:r>
              <a:rPr lang="tr-TR" sz="2700" dirty="0" smtClean="0">
                <a:solidFill>
                  <a:schemeClr val="bg1"/>
                </a:solidFill>
              </a:rPr>
              <a:t>Sütçü İmam Üniversitesi</a:t>
            </a:r>
          </a:p>
          <a:p>
            <a:r>
              <a:rPr lang="tr-TR" sz="2700" dirty="0" smtClean="0">
                <a:solidFill>
                  <a:schemeClr val="bg1"/>
                </a:solidFill>
              </a:rPr>
              <a:t>Yabancı Diller Yüksekokulu</a:t>
            </a:r>
            <a:endParaRPr lang="tr-TR" sz="2700" dirty="0">
              <a:solidFill>
                <a:schemeClr val="bg1"/>
              </a:solidFill>
            </a:endParaRPr>
          </a:p>
        </p:txBody>
      </p:sp>
      <p:pic>
        <p:nvPicPr>
          <p:cNvPr id="1026" name="Picture 2" descr="C:\Users\user\Desktop\ydy site foto\1623317686023-2.jpg"/>
          <p:cNvPicPr>
            <a:picLocks noChangeAspect="1" noChangeArrowheads="1"/>
          </p:cNvPicPr>
          <p:nvPr/>
        </p:nvPicPr>
        <p:blipFill>
          <a:blip r:embed="rId5" cstate="print"/>
          <a:srcRect/>
          <a:stretch>
            <a:fillRect/>
          </a:stretch>
        </p:blipFill>
        <p:spPr bwMode="auto">
          <a:xfrm>
            <a:off x="0" y="1643050"/>
            <a:ext cx="9184698" cy="4357718"/>
          </a:xfrm>
          <a:prstGeom prst="rect">
            <a:avLst/>
          </a:prstGeom>
          <a:noFill/>
        </p:spPr>
      </p:pic>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42910" y="214311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graphicFrame>
        <p:nvGraphicFramePr>
          <p:cNvPr id="12" name="11 Tablo"/>
          <p:cNvGraphicFramePr>
            <a:graphicFrameLocks noGrp="1"/>
          </p:cNvGraphicFramePr>
          <p:nvPr>
            <p:extLst>
              <p:ext uri="{D42A27DB-BD31-4B8C-83A1-F6EECF244321}">
                <p14:modId xmlns:p14="http://schemas.microsoft.com/office/powerpoint/2010/main" xmlns="" val="1726143631"/>
              </p:ext>
            </p:extLst>
          </p:nvPr>
        </p:nvGraphicFramePr>
        <p:xfrm>
          <a:off x="1000100" y="2285991"/>
          <a:ext cx="7429552" cy="3571900"/>
        </p:xfrm>
        <a:graphic>
          <a:graphicData uri="http://schemas.openxmlformats.org/drawingml/2006/table">
            <a:tbl>
              <a:tblPr firstRow="1" bandRow="1">
                <a:tableStyleId>{5C22544A-7EE6-4342-B048-85BDC9FD1C3A}</a:tableStyleId>
              </a:tblPr>
              <a:tblGrid>
                <a:gridCol w="1642324"/>
                <a:gridCol w="1564116"/>
                <a:gridCol w="1511978"/>
                <a:gridCol w="1355567"/>
                <a:gridCol w="1355567"/>
              </a:tblGrid>
              <a:tr h="1302318">
                <a:tc>
                  <a:txBody>
                    <a:bodyPr/>
                    <a:lstStyle/>
                    <a:p>
                      <a:pPr marL="342900" indent="-342900" algn="ctr">
                        <a:buNone/>
                      </a:pPr>
                      <a:r>
                        <a:rPr lang="tr-TR" dirty="0" smtClean="0"/>
                        <a:t>KUR ve ŞUBE</a:t>
                      </a:r>
                      <a:r>
                        <a:rPr lang="tr-TR" baseline="0" dirty="0" smtClean="0"/>
                        <a:t> </a:t>
                      </a:r>
                    </a:p>
                    <a:p>
                      <a:pPr marL="342900" indent="-342900" algn="ctr">
                        <a:buNone/>
                      </a:pPr>
                      <a:r>
                        <a:rPr lang="tr-TR" baseline="0" dirty="0" smtClean="0"/>
                        <a:t>ADLARI</a:t>
                      </a:r>
                      <a:endParaRPr lang="tr-TR" dirty="0"/>
                    </a:p>
                  </a:txBody>
                  <a:tcPr>
                    <a:solidFill>
                      <a:schemeClr val="tx1">
                        <a:lumMod val="65000"/>
                        <a:lumOff val="35000"/>
                      </a:schemeClr>
                    </a:solidFill>
                  </a:tcPr>
                </a:tc>
                <a:tc>
                  <a:txBody>
                    <a:bodyPr/>
                    <a:lstStyle/>
                    <a:p>
                      <a:pPr algn="ctr"/>
                      <a:r>
                        <a:rPr lang="tr-TR" dirty="0" smtClean="0"/>
                        <a:t>KODLAMA</a:t>
                      </a:r>
                      <a:endParaRPr lang="tr-TR" dirty="0"/>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KUR</a:t>
                      </a:r>
                      <a:r>
                        <a:rPr lang="tr-TR" baseline="0" dirty="0" smtClean="0"/>
                        <a:t> KODU</a:t>
                      </a:r>
                      <a:endParaRPr lang="tr-TR"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tr-TR" dirty="0" smtClean="0"/>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I. Öğretim</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&amp;</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II. Öğretim</a:t>
                      </a:r>
                    </a:p>
                  </a:txBody>
                  <a:tcPr>
                    <a:solidFill>
                      <a:schemeClr val="tx1">
                        <a:lumMod val="65000"/>
                        <a:lumOff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SINIF NO</a:t>
                      </a:r>
                    </a:p>
                  </a:txBody>
                  <a:tcPr>
                    <a:solidFill>
                      <a:schemeClr val="tx1">
                        <a:lumMod val="65000"/>
                        <a:lumOff val="35000"/>
                      </a:schemeClr>
                    </a:solidFill>
                  </a:tcPr>
                </a:tc>
              </a:tr>
              <a:tr h="1134791">
                <a:tc>
                  <a:txBody>
                    <a:bodyPr/>
                    <a:lstStyle/>
                    <a:p>
                      <a:pPr algn="ctr"/>
                      <a:endParaRPr lang="tr-TR" b="1" dirty="0" smtClean="0"/>
                    </a:p>
                    <a:p>
                      <a:pPr algn="ctr"/>
                      <a:r>
                        <a:rPr lang="tr-TR" b="1" dirty="0" smtClean="0"/>
                        <a:t>ORANGE 102</a:t>
                      </a:r>
                      <a:endParaRPr lang="tr-TR" b="1" dirty="0"/>
                    </a:p>
                  </a:txBody>
                  <a:tcPr>
                    <a:solidFill>
                      <a:srgbClr val="FFC000"/>
                    </a:solidFill>
                  </a:tcPr>
                </a:tc>
                <a:tc>
                  <a:txBody>
                    <a:bodyPr/>
                    <a:lstStyle/>
                    <a:p>
                      <a:pPr algn="ctr"/>
                      <a:endParaRPr lang="tr-TR" b="1" dirty="0" smtClean="0"/>
                    </a:p>
                    <a:p>
                      <a:pPr algn="ctr"/>
                      <a:r>
                        <a:rPr lang="tr-TR" b="1" dirty="0" smtClean="0"/>
                        <a:t>O102</a:t>
                      </a:r>
                    </a:p>
                  </a:txBody>
                  <a:tcPr>
                    <a:solidFill>
                      <a:srgbClr val="FFC000"/>
                    </a:solidFill>
                  </a:tcPr>
                </a:tc>
                <a:tc>
                  <a:txBody>
                    <a:bodyPr/>
                    <a:lstStyle/>
                    <a:p>
                      <a:pPr algn="ctr"/>
                      <a:endParaRPr lang="tr-TR" b="1" dirty="0" smtClean="0"/>
                    </a:p>
                    <a:p>
                      <a:pPr algn="ctr"/>
                      <a:r>
                        <a:rPr lang="tr-TR" b="1" dirty="0" smtClean="0"/>
                        <a:t>O</a:t>
                      </a:r>
                      <a:endParaRPr lang="tr-TR" b="1" dirty="0"/>
                    </a:p>
                  </a:txBody>
                  <a:tcPr>
                    <a:solidFill>
                      <a:srgbClr val="FFC000"/>
                    </a:solidFill>
                  </a:tcPr>
                </a:tc>
                <a:tc>
                  <a:txBody>
                    <a:bodyPr/>
                    <a:lstStyle/>
                    <a:p>
                      <a:pPr algn="ctr"/>
                      <a:endParaRPr lang="tr-TR" b="1" dirty="0" smtClean="0"/>
                    </a:p>
                    <a:p>
                      <a:pPr algn="ctr"/>
                      <a:r>
                        <a:rPr lang="tr-TR" b="1" dirty="0" smtClean="0"/>
                        <a:t>1</a:t>
                      </a:r>
                      <a:endParaRPr lang="tr-TR" b="1" dirty="0"/>
                    </a:p>
                  </a:txBody>
                  <a:tcPr>
                    <a:solidFill>
                      <a:srgbClr val="FFC000"/>
                    </a:solidFill>
                  </a:tcPr>
                </a:tc>
                <a:tc>
                  <a:txBody>
                    <a:bodyPr/>
                    <a:lstStyle/>
                    <a:p>
                      <a:pPr algn="ctr"/>
                      <a:endParaRPr lang="tr-TR" b="1" dirty="0" smtClean="0"/>
                    </a:p>
                    <a:p>
                      <a:pPr algn="ctr"/>
                      <a:r>
                        <a:rPr lang="tr-TR" b="1" dirty="0" smtClean="0"/>
                        <a:t>02</a:t>
                      </a:r>
                      <a:endParaRPr lang="tr-TR" b="1" dirty="0"/>
                    </a:p>
                  </a:txBody>
                  <a:tcPr>
                    <a:solidFill>
                      <a:srgbClr val="FFC000"/>
                    </a:solidFill>
                  </a:tcPr>
                </a:tc>
              </a:tr>
              <a:tr h="1134791">
                <a:tc>
                  <a:txBody>
                    <a:bodyPr/>
                    <a:lstStyle/>
                    <a:p>
                      <a:pPr algn="ctr"/>
                      <a:endParaRPr lang="tr-TR" b="1" dirty="0" smtClean="0"/>
                    </a:p>
                    <a:p>
                      <a:pPr algn="ctr"/>
                      <a:r>
                        <a:rPr lang="tr-TR" b="1" smtClean="0"/>
                        <a:t>ORANGE 201</a:t>
                      </a:r>
                      <a:endParaRPr lang="tr-TR" b="1" dirty="0"/>
                    </a:p>
                  </a:txBody>
                  <a:tcPr>
                    <a:solidFill>
                      <a:srgbClr val="FFFF00"/>
                    </a:solidFill>
                  </a:tcPr>
                </a:tc>
                <a:tc>
                  <a:txBody>
                    <a:bodyPr/>
                    <a:lstStyle/>
                    <a:p>
                      <a:pPr algn="ctr"/>
                      <a:endParaRPr lang="tr-TR" b="1" dirty="0" smtClean="0"/>
                    </a:p>
                    <a:p>
                      <a:pPr algn="ctr"/>
                      <a:r>
                        <a:rPr lang="tr-TR" b="1" dirty="0" smtClean="0"/>
                        <a:t>O201</a:t>
                      </a:r>
                      <a:endParaRPr lang="tr-TR" b="1" dirty="0"/>
                    </a:p>
                  </a:txBody>
                  <a:tcPr>
                    <a:solidFill>
                      <a:srgbClr val="FFFF00"/>
                    </a:solidFill>
                  </a:tcPr>
                </a:tc>
                <a:tc>
                  <a:txBody>
                    <a:bodyPr/>
                    <a:lstStyle/>
                    <a:p>
                      <a:pPr algn="ctr"/>
                      <a:endParaRPr lang="tr-TR" b="1" dirty="0" smtClean="0"/>
                    </a:p>
                    <a:p>
                      <a:pPr algn="ctr"/>
                      <a:r>
                        <a:rPr lang="tr-TR" b="1" dirty="0" smtClean="0"/>
                        <a:t>O</a:t>
                      </a:r>
                      <a:endParaRPr lang="tr-TR" b="1" dirty="0"/>
                    </a:p>
                  </a:txBody>
                  <a:tcPr>
                    <a:solidFill>
                      <a:srgbClr val="FFFF00"/>
                    </a:solidFill>
                  </a:tcPr>
                </a:tc>
                <a:tc>
                  <a:txBody>
                    <a:bodyPr/>
                    <a:lstStyle/>
                    <a:p>
                      <a:pPr algn="ctr"/>
                      <a:endParaRPr lang="tr-TR" b="1" dirty="0" smtClean="0"/>
                    </a:p>
                    <a:p>
                      <a:pPr algn="ctr"/>
                      <a:r>
                        <a:rPr lang="tr-TR" b="1" dirty="0" smtClean="0"/>
                        <a:t>2</a:t>
                      </a:r>
                      <a:endParaRPr lang="tr-TR" b="1" dirty="0"/>
                    </a:p>
                  </a:txBody>
                  <a:tcPr>
                    <a:solidFill>
                      <a:srgbClr val="FFFF00"/>
                    </a:solidFill>
                  </a:tcPr>
                </a:tc>
                <a:tc>
                  <a:txBody>
                    <a:bodyPr/>
                    <a:lstStyle/>
                    <a:p>
                      <a:pPr algn="ctr"/>
                      <a:endParaRPr lang="tr-TR" b="1" dirty="0" smtClean="0"/>
                    </a:p>
                    <a:p>
                      <a:pPr algn="ctr"/>
                      <a:r>
                        <a:rPr lang="tr-TR" b="1" dirty="0" smtClean="0"/>
                        <a:t>01</a:t>
                      </a:r>
                      <a:endParaRPr lang="tr-TR" b="1" dirty="0"/>
                    </a:p>
                  </a:txBody>
                  <a:tcPr>
                    <a:solidFill>
                      <a:srgbClr val="FFFF00"/>
                    </a:solidFill>
                  </a:tcPr>
                </a:tc>
              </a:tr>
            </a:tbl>
          </a:graphicData>
        </a:graphic>
      </p:graphicFrame>
      <p:graphicFrame>
        <p:nvGraphicFramePr>
          <p:cNvPr id="13"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sp>
        <p:nvSpPr>
          <p:cNvPr id="1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rgbClr val="00B0F0"/>
                </a:solidFill>
              </a:rPr>
              <a:t>ERİŞİM</a:t>
            </a:r>
            <a:endParaRPr lang="tr-TR" dirty="0">
              <a:solidFill>
                <a:srgbClr val="00B0F0"/>
              </a:solidFill>
            </a:endParaRPr>
          </a:p>
        </p:txBody>
      </p:sp>
      <p:sp>
        <p:nvSpPr>
          <p:cNvPr id="3" name="2 İçerik Yer Tutucusu"/>
          <p:cNvSpPr>
            <a:spLocks noGrp="1"/>
          </p:cNvSpPr>
          <p:nvPr>
            <p:ph sz="half" idx="1"/>
          </p:nvPr>
        </p:nvSpPr>
        <p:spPr>
          <a:xfrm>
            <a:off x="285720" y="1643050"/>
            <a:ext cx="3143272" cy="4525963"/>
          </a:xfrm>
        </p:spPr>
        <p:txBody>
          <a:bodyPr>
            <a:normAutofit fontScale="85000" lnSpcReduction="20000"/>
          </a:bodyPr>
          <a:lstStyle/>
          <a:p>
            <a:pPr algn="ctr">
              <a:buNone/>
            </a:pPr>
            <a:endParaRPr lang="tr-TR" dirty="0" smtClean="0"/>
          </a:p>
          <a:p>
            <a:pPr algn="ctr">
              <a:buNone/>
            </a:pPr>
            <a:r>
              <a:rPr lang="tr-TR" dirty="0" smtClean="0">
                <a:solidFill>
                  <a:srgbClr val="00B0F0"/>
                </a:solidFill>
              </a:rPr>
              <a:t>Web sitemiz</a:t>
            </a:r>
          </a:p>
          <a:p>
            <a:pPr algn="ctr">
              <a:buNone/>
            </a:pPr>
            <a:r>
              <a:rPr lang="en-US" dirty="0" smtClean="0">
                <a:solidFill>
                  <a:srgbClr val="FF0000"/>
                </a:solidFill>
              </a:rPr>
              <a:t>yabancidiller.ksu.edu.tr</a:t>
            </a:r>
            <a:endParaRPr lang="tr-TR" dirty="0" smtClean="0">
              <a:solidFill>
                <a:srgbClr val="FF0000"/>
              </a:solidFill>
            </a:endParaRPr>
          </a:p>
          <a:p>
            <a:pPr algn="ctr">
              <a:buNone/>
            </a:pPr>
            <a:endParaRPr lang="tr-TR" dirty="0" smtClean="0">
              <a:solidFill>
                <a:srgbClr val="FF0000"/>
              </a:solidFill>
            </a:endParaRPr>
          </a:p>
          <a:p>
            <a:r>
              <a:rPr lang="tr-TR" dirty="0" smtClean="0">
                <a:solidFill>
                  <a:srgbClr val="00B0F0"/>
                </a:solidFill>
              </a:rPr>
              <a:t>Duyurular</a:t>
            </a:r>
          </a:p>
          <a:p>
            <a:r>
              <a:rPr lang="tr-TR" dirty="0" smtClean="0">
                <a:solidFill>
                  <a:srgbClr val="00B0F0"/>
                </a:solidFill>
              </a:rPr>
              <a:t>Haberler</a:t>
            </a:r>
            <a:endParaRPr lang="en-US" dirty="0" smtClean="0">
              <a:solidFill>
                <a:srgbClr val="00B0F0"/>
              </a:solidFill>
            </a:endParaRPr>
          </a:p>
          <a:p>
            <a:pPr>
              <a:buNone/>
            </a:pPr>
            <a:endParaRPr lang="tr-TR" dirty="0"/>
          </a:p>
        </p:txBody>
      </p:sp>
      <p:sp>
        <p:nvSpPr>
          <p:cNvPr id="4" name="3 İçerik Yer Tutucusu"/>
          <p:cNvSpPr>
            <a:spLocks noGrp="1"/>
          </p:cNvSpPr>
          <p:nvPr>
            <p:ph sz="half" idx="2"/>
          </p:nvPr>
        </p:nvSpPr>
        <p:spPr>
          <a:xfrm>
            <a:off x="4648200" y="1600201"/>
            <a:ext cx="4038600" cy="1971676"/>
          </a:xfrm>
        </p:spPr>
        <p:txBody>
          <a:bodyPr>
            <a:normAutofit fontScale="85000" lnSpcReduction="20000"/>
          </a:bodyPr>
          <a:lstStyle/>
          <a:p>
            <a:pPr algn="ctr">
              <a:buNone/>
            </a:pPr>
            <a:endParaRPr lang="tr-TR" dirty="0" smtClean="0">
              <a:solidFill>
                <a:srgbClr val="00B0F0"/>
              </a:solidFill>
            </a:endParaRPr>
          </a:p>
          <a:p>
            <a:pPr algn="ctr">
              <a:buNone/>
            </a:pPr>
            <a:r>
              <a:rPr lang="tr-TR" dirty="0" smtClean="0">
                <a:solidFill>
                  <a:schemeClr val="accent6">
                    <a:lumMod val="75000"/>
                  </a:schemeClr>
                </a:solidFill>
              </a:rPr>
              <a:t>Öğrenci Bilgi Sistemi</a:t>
            </a:r>
          </a:p>
          <a:p>
            <a:pPr algn="ctr">
              <a:buNone/>
            </a:pPr>
            <a:r>
              <a:rPr lang="tr-TR" dirty="0" smtClean="0">
                <a:solidFill>
                  <a:schemeClr val="accent6">
                    <a:lumMod val="75000"/>
                  </a:schemeClr>
                </a:solidFill>
              </a:rPr>
              <a:t>(OBS)</a:t>
            </a:r>
          </a:p>
          <a:p>
            <a:r>
              <a:rPr lang="tr-TR" dirty="0" smtClean="0">
                <a:solidFill>
                  <a:schemeClr val="accent6">
                    <a:lumMod val="75000"/>
                  </a:schemeClr>
                </a:solidFill>
              </a:rPr>
              <a:t>Notlar</a:t>
            </a:r>
          </a:p>
          <a:p>
            <a:r>
              <a:rPr lang="tr-TR" dirty="0" smtClean="0">
                <a:solidFill>
                  <a:schemeClr val="accent6">
                    <a:lumMod val="75000"/>
                  </a:schemeClr>
                </a:solidFill>
              </a:rPr>
              <a:t>Ders/Sınav Programları</a:t>
            </a:r>
          </a:p>
          <a:p>
            <a:endParaRPr lang="tr-TR" dirty="0" smtClean="0"/>
          </a:p>
          <a:p>
            <a:pPr algn="ctr">
              <a:buNone/>
            </a:pPr>
            <a:endParaRPr lang="tr-TR" dirty="0" smtClean="0">
              <a:solidFill>
                <a:srgbClr val="00B0F0"/>
              </a:solidFill>
            </a:endParaRPr>
          </a:p>
          <a:p>
            <a:pPr algn="ctr">
              <a:buNone/>
            </a:pPr>
            <a:endParaRPr lang="tr-TR" dirty="0" smtClean="0">
              <a:solidFill>
                <a:srgbClr val="00B0F0"/>
              </a:solidFill>
            </a:endParaRPr>
          </a:p>
          <a:p>
            <a:pPr algn="ctr">
              <a:buNone/>
            </a:pPr>
            <a:endParaRPr lang="tr-TR" dirty="0" smtClean="0">
              <a:solidFill>
                <a:srgbClr val="00B0F0"/>
              </a:solidFill>
            </a:endParaRPr>
          </a:p>
          <a:p>
            <a:pPr algn="ctr">
              <a:buNone/>
            </a:pPr>
            <a:endParaRPr lang="tr-TR" dirty="0">
              <a:solidFill>
                <a:srgbClr val="00B0F0"/>
              </a:solidFill>
            </a:endParaRPr>
          </a:p>
        </p:txBody>
      </p:sp>
      <p:pic>
        <p:nvPicPr>
          <p:cNvPr id="1028" name="Picture 4"/>
          <p:cNvPicPr>
            <a:picLocks noChangeAspect="1" noChangeArrowheads="1"/>
          </p:cNvPicPr>
          <p:nvPr/>
        </p:nvPicPr>
        <p:blipFill>
          <a:blip r:embed="rId2"/>
          <a:srcRect/>
          <a:stretch>
            <a:fillRect/>
          </a:stretch>
        </p:blipFill>
        <p:spPr bwMode="auto">
          <a:xfrm>
            <a:off x="4500562" y="3929066"/>
            <a:ext cx="4357718" cy="2214578"/>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1428728" y="4286256"/>
            <a:ext cx="1500198" cy="1602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1643042" y="1857365"/>
            <a:ext cx="6143668" cy="3929089"/>
          </a:xfrm>
        </p:spPr>
        <p:txBody>
          <a:bodyPr>
            <a:normAutofit/>
          </a:bodyPr>
          <a:lstStyle/>
          <a:p>
            <a:pPr marL="0" indent="0" algn="just">
              <a:buNone/>
            </a:pPr>
            <a:endParaRPr lang="tr-TR" sz="4000" dirty="0" smtClean="0"/>
          </a:p>
          <a:p>
            <a:pPr marL="0" indent="0" algn="just">
              <a:buNone/>
            </a:pPr>
            <a:endParaRPr lang="tr-TR" sz="4000" dirty="0" smtClean="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İçerik Yer Tutucusu 8"/>
          <p:cNvSpPr txBox="1">
            <a:spLocks/>
          </p:cNvSpPr>
          <p:nvPr/>
        </p:nvSpPr>
        <p:spPr>
          <a:xfrm>
            <a:off x="642910" y="1857364"/>
            <a:ext cx="8143932" cy="457203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tr-TR" sz="80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11 Dikdörtgen"/>
          <p:cNvSpPr/>
          <p:nvPr/>
        </p:nvSpPr>
        <p:spPr>
          <a:xfrm>
            <a:off x="1285852" y="2000240"/>
            <a:ext cx="6858048" cy="1144929"/>
          </a:xfrm>
          <a:prstGeom prst="rect">
            <a:avLst/>
          </a:prstGeom>
        </p:spPr>
        <p:txBody>
          <a:bodyPr wrap="square">
            <a:spAutoFit/>
          </a:bodyPr>
          <a:lstStyle/>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pic>
        <p:nvPicPr>
          <p:cNvPr id="15" name="3 İçerik Yer Tutucusu" descr="slide-20-728.jpg"/>
          <p:cNvPicPr>
            <a:picLocks noGrp="1" noChangeAspect="1"/>
          </p:cNvPicPr>
          <p:nvPr>
            <p:ph idx="1"/>
          </p:nvPr>
        </p:nvPicPr>
        <p:blipFill>
          <a:blip r:embed="rId4"/>
          <a:srcRect/>
          <a:stretch>
            <a:fillRect/>
          </a:stretch>
        </p:blipFill>
        <p:spPr>
          <a:xfrm>
            <a:off x="1571604" y="2285992"/>
            <a:ext cx="6227713" cy="3714776"/>
          </a:xfrm>
          <a:noFill/>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285852" y="2143116"/>
            <a:ext cx="6858048" cy="2798330"/>
          </a:xfrm>
          <a:prstGeom prst="rect">
            <a:avLst/>
          </a:prstGeom>
          <a:solidFill>
            <a:srgbClr val="0070C0"/>
          </a:solidFill>
        </p:spPr>
        <p:txBody>
          <a:bodyPr wrap="square">
            <a:spAutoFit/>
          </a:bodyPr>
          <a:lstStyle/>
          <a:p>
            <a:pPr marL="261938" indent="-261938" algn="ctr">
              <a:lnSpc>
                <a:spcPct val="114000"/>
              </a:lnSpc>
              <a:tabLst>
                <a:tab pos="269875" algn="l"/>
              </a:tabLst>
            </a:pPr>
            <a:endParaRPr lang="tr-TR" sz="2800" b="1" u="sng" dirty="0" smtClean="0">
              <a:effectLst>
                <a:outerShdw blurRad="38100" dist="38100" dir="2700000" algn="tl">
                  <a:srgbClr val="000000">
                    <a:alpha val="43137"/>
                  </a:srgbClr>
                </a:outerShdw>
              </a:effectLst>
            </a:endParaRP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İSTEĞE BAĞLI &amp; ZORUNLU İNGİLİZCE HAZIRLIK PROGRAMI</a:t>
            </a:r>
          </a:p>
          <a:p>
            <a:pPr marL="261938" indent="-261938" algn="ctr">
              <a:lnSpc>
                <a:spcPct val="114000"/>
              </a:lnSpc>
              <a:tabLst>
                <a:tab pos="269875" algn="l"/>
              </a:tabLst>
            </a:pPr>
            <a:endParaRPr lang="tr-TR"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260649"/>
            <a:ext cx="1512167" cy="122413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304" y="0"/>
            <a:ext cx="1440160" cy="1700808"/>
          </a:xfrm>
          <a:prstGeom prst="rect">
            <a:avLst/>
          </a:prstGeom>
        </p:spPr>
      </p:pic>
      <p:sp>
        <p:nvSpPr>
          <p:cNvPr id="10" name="9 İçerik Yer Tutucusu"/>
          <p:cNvSpPr>
            <a:spLocks noGrp="1"/>
          </p:cNvSpPr>
          <p:nvPr>
            <p:ph idx="1"/>
          </p:nvPr>
        </p:nvSpPr>
        <p:spPr/>
        <p:txBody>
          <a:bodyPr>
            <a:normAutofit/>
          </a:bodyPr>
          <a:lstStyle/>
          <a:p>
            <a:pPr>
              <a:buNone/>
            </a:pPr>
            <a:r>
              <a:rPr lang="tr-TR" sz="4800" u="sng" dirty="0" smtClean="0">
                <a:solidFill>
                  <a:srgbClr val="00B0F0"/>
                </a:solidFill>
              </a:rPr>
              <a:t>Hedefimiz__________________</a:t>
            </a:r>
          </a:p>
          <a:p>
            <a:endParaRPr lang="tr-TR" sz="2000" dirty="0" smtClean="0"/>
          </a:p>
          <a:p>
            <a:pPr>
              <a:buFont typeface="Wingdings" pitchFamily="2" charset="2"/>
              <a:buChar char="q"/>
            </a:pPr>
            <a:r>
              <a:rPr lang="tr-TR" sz="2400" dirty="0" smtClean="0"/>
              <a:t>Anadili İngilizce olmayan öğrencilerimize </a:t>
            </a:r>
            <a:r>
              <a:rPr lang="tr-TR" sz="2400" b="1" dirty="0" smtClean="0"/>
              <a:t>nitelikli İngilizce dil eğitimi </a:t>
            </a:r>
            <a:r>
              <a:rPr lang="tr-TR" sz="2400" dirty="0" smtClean="0"/>
              <a:t>sunmak</a:t>
            </a:r>
          </a:p>
          <a:p>
            <a:pPr>
              <a:buNone/>
            </a:pPr>
            <a:endParaRPr lang="tr-TR" sz="2400" dirty="0" smtClean="0"/>
          </a:p>
          <a:p>
            <a:pPr>
              <a:buFont typeface="Wingdings" pitchFamily="2" charset="2"/>
              <a:buChar char="q"/>
            </a:pPr>
            <a:r>
              <a:rPr lang="tr-TR" sz="2400" dirty="0" smtClean="0"/>
              <a:t>İsteğe bağlı İngilizce hazırlık programı, öğrencilerimizin bölümlerinde ve/veya programlarında eğitimlerini sürdürebilmeleri ve bunun yanında gelecekte </a:t>
            </a:r>
            <a:r>
              <a:rPr lang="tr-TR" sz="2400" b="1" dirty="0" smtClean="0"/>
              <a:t>sosyal ve meslek hayatlarında etkili iletişim kurabilmeleri </a:t>
            </a:r>
            <a:r>
              <a:rPr lang="tr-TR" sz="2400" dirty="0" smtClean="0"/>
              <a:t>için gerekli dil becerilerini kazandırmak hedeflemektedir. </a:t>
            </a:r>
          </a:p>
          <a:p>
            <a:pPr>
              <a:buNone/>
            </a:pPr>
            <a:endParaRPr lang="tr-TR" sz="2000" u="sng" dirty="0">
              <a:solidFill>
                <a:srgbClr val="00B0F0"/>
              </a:solidFill>
            </a:endParaRPr>
          </a:p>
        </p:txBody>
      </p:sp>
    </p:spTree>
    <p:extLst>
      <p:ext uri="{BB962C8B-B14F-4D97-AF65-F5344CB8AC3E}">
        <p14:creationId xmlns:p14="http://schemas.microsoft.com/office/powerpoint/2010/main" xmlns="" val="3718858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285852" y="2143116"/>
            <a:ext cx="6858048" cy="3660105"/>
          </a:xfrm>
          <a:prstGeom prst="rect">
            <a:avLst/>
          </a:prstGeom>
          <a:solidFill>
            <a:srgbClr val="0070C0"/>
          </a:solidFill>
        </p:spPr>
        <p:txBody>
          <a:bodyPr wrap="square">
            <a:spAutoFit/>
          </a:bodyPr>
          <a:lstStyle/>
          <a:p>
            <a:pPr marL="261938" indent="-261938" algn="ctr">
              <a:lnSpc>
                <a:spcPct val="114000"/>
              </a:lnSpc>
              <a:tabLst>
                <a:tab pos="269875" algn="l"/>
              </a:tabLst>
            </a:pPr>
            <a:endParaRPr lang="tr-TR" sz="2800" b="1" u="sng" dirty="0" smtClean="0">
              <a:effectLst>
                <a:outerShdw blurRad="38100" dist="38100" dir="2700000" algn="tl">
                  <a:srgbClr val="000000">
                    <a:alpha val="43137"/>
                  </a:srgbClr>
                </a:outerShdw>
              </a:effectLst>
            </a:endParaRP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İsteğe Bağlı &amp; Zorunlu </a:t>
            </a: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İngilizce Hazırlık Programı</a:t>
            </a: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Kur Sisteminin İşleyişi ve Sınavlar </a:t>
            </a:r>
          </a:p>
          <a:p>
            <a:pPr marL="261938" indent="-261938" algn="ctr">
              <a:lnSpc>
                <a:spcPct val="114000"/>
              </a:lnSpc>
              <a:tabLst>
                <a:tab pos="269875" algn="l"/>
              </a:tabLst>
            </a:pPr>
            <a:endParaRPr lang="tr-TR"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4" name="13 Dikdörtgen"/>
          <p:cNvSpPr/>
          <p:nvPr/>
        </p:nvSpPr>
        <p:spPr>
          <a:xfrm>
            <a:off x="1214414" y="1714489"/>
            <a:ext cx="7000924" cy="2295437"/>
          </a:xfrm>
          <a:prstGeom prst="rect">
            <a:avLst/>
          </a:prstGeom>
        </p:spPr>
        <p:txBody>
          <a:bodyPr wrap="square">
            <a:spAutoFit/>
          </a:bodyPr>
          <a:lstStyle/>
          <a:p>
            <a:pPr marL="261938" indent="-261938">
              <a:lnSpc>
                <a:spcPct val="200000"/>
              </a:lnSpc>
              <a:tabLst>
                <a:tab pos="269875" algn="l"/>
              </a:tabLst>
            </a:pPr>
            <a:r>
              <a:rPr lang="tr-TR" b="1" dirty="0" smtClean="0">
                <a:effectLst>
                  <a:outerShdw blurRad="38100" dist="38100" dir="2700000" algn="tl">
                    <a:srgbClr val="000000">
                      <a:alpha val="43137"/>
                    </a:srgbClr>
                  </a:outerShdw>
                </a:effectLst>
              </a:rPr>
              <a:t>             </a:t>
            </a:r>
            <a:r>
              <a:rPr lang="tr-TR" b="1" u="sng" dirty="0" smtClean="0">
                <a:effectLst>
                  <a:outerShdw blurRad="38100" dist="38100" dir="2700000" algn="tl">
                    <a:srgbClr val="000000">
                      <a:alpha val="43137"/>
                    </a:srgbClr>
                  </a:outerShdw>
                </a:effectLst>
              </a:rPr>
              <a:t> İsteğe Bağlı İngilizce Hazırlık Programı</a:t>
            </a:r>
            <a:endParaRPr lang="tr-TR" sz="2000" dirty="0" smtClean="0">
              <a:effectLst>
                <a:outerShdw blurRad="38100" dist="38100" dir="2700000" algn="tl">
                  <a:srgbClr val="000000">
                    <a:alpha val="43137"/>
                  </a:srgbClr>
                </a:outerShdw>
              </a:effectLst>
            </a:endParaRPr>
          </a:p>
          <a:p>
            <a:pPr marL="711200" lvl="1" indent="-261938" algn="just">
              <a:lnSpc>
                <a:spcPct val="114000"/>
              </a:lnSpc>
              <a:buFont typeface="Arial" pitchFamily="34" charset="0"/>
              <a:buChar char="•"/>
              <a:tabLst>
                <a:tab pos="269875" algn="l"/>
              </a:tabLst>
            </a:pPr>
            <a:r>
              <a:rPr lang="tr-TR" dirty="0" smtClean="0">
                <a:effectLst>
                  <a:outerShdw blurRad="38100" dist="38100" dir="2700000" algn="tl">
                    <a:srgbClr val="000000">
                      <a:alpha val="43137"/>
                    </a:srgbClr>
                  </a:outerShdw>
                </a:effectLst>
              </a:rPr>
              <a:t>İngilizce Hazırlık Programında CEFR esas alınarak Kur Sistemi uygulanır. </a:t>
            </a:r>
            <a:r>
              <a:rPr lang="tr-TR" dirty="0" smtClean="0">
                <a:effectLst>
                  <a:outerShdw blurRad="38100" dist="38100" dir="2700000" algn="tl">
                    <a:srgbClr val="000000">
                      <a:alpha val="43137"/>
                    </a:srgbClr>
                  </a:outerShdw>
                </a:effectLst>
              </a:rPr>
              <a:t>24 </a:t>
            </a:r>
            <a:r>
              <a:rPr lang="tr-TR" dirty="0" smtClean="0">
                <a:effectLst>
                  <a:outerShdw blurRad="38100" dist="38100" dir="2700000" algn="tl">
                    <a:srgbClr val="000000">
                      <a:alpha val="43137"/>
                    </a:srgbClr>
                  </a:outerShdw>
                </a:effectLst>
              </a:rPr>
              <a:t>saat </a:t>
            </a:r>
            <a:r>
              <a:rPr lang="tr-TR" dirty="0" smtClean="0">
                <a:effectLst>
                  <a:outerShdw blurRad="38100" dist="38100" dir="2700000" algn="tl">
                    <a:srgbClr val="000000">
                      <a:alpha val="43137"/>
                    </a:srgbClr>
                  </a:outerShdw>
                </a:effectLst>
              </a:rPr>
              <a:t>30 </a:t>
            </a:r>
            <a:r>
              <a:rPr lang="tr-TR" dirty="0" smtClean="0">
                <a:effectLst>
                  <a:outerShdw blurRad="38100" dist="38100" dir="2700000" algn="tl">
                    <a:srgbClr val="000000">
                      <a:alpha val="43137"/>
                    </a:srgbClr>
                  </a:outerShdw>
                </a:effectLst>
              </a:rPr>
              <a:t>haftalık akademik </a:t>
            </a:r>
            <a:r>
              <a:rPr lang="tr-TR" dirty="0" smtClean="0">
                <a:effectLst>
                  <a:outerShdw blurRad="38100" dist="38100" dir="2700000" algn="tl">
                    <a:srgbClr val="000000">
                      <a:alpha val="43137"/>
                    </a:srgbClr>
                  </a:outerShdw>
                </a:effectLst>
              </a:rPr>
              <a:t>yıl 3 Modül </a:t>
            </a:r>
            <a:r>
              <a:rPr lang="tr-TR" dirty="0" smtClean="0">
                <a:effectLst>
                  <a:outerShdw blurRad="38100" dist="38100" dir="2700000" algn="tl">
                    <a:srgbClr val="000000">
                      <a:alpha val="43137"/>
                    </a:srgbClr>
                  </a:outerShdw>
                </a:effectLst>
              </a:rPr>
              <a:t>olarak karşılık bulur. Her modül sonunda  kur sonu sınav programı mevcuttur.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0" name="9 Tablo"/>
          <p:cNvGraphicFramePr>
            <a:graphicFrameLocks noGrp="1"/>
          </p:cNvGraphicFramePr>
          <p:nvPr>
            <p:extLst>
              <p:ext uri="{D42A27DB-BD31-4B8C-83A1-F6EECF244321}">
                <p14:modId xmlns:p14="http://schemas.microsoft.com/office/powerpoint/2010/main" xmlns="" val="1763276736"/>
              </p:ext>
            </p:extLst>
          </p:nvPr>
        </p:nvGraphicFramePr>
        <p:xfrm>
          <a:off x="1357289" y="3857628"/>
          <a:ext cx="6797340" cy="2377440"/>
        </p:xfrm>
        <a:graphic>
          <a:graphicData uri="http://schemas.openxmlformats.org/drawingml/2006/table">
            <a:tbl>
              <a:tblPr firstRow="1" bandRow="1">
                <a:tableStyleId>{5C22544A-7EE6-4342-B048-85BDC9FD1C3A}</a:tableStyleId>
              </a:tblPr>
              <a:tblGrid>
                <a:gridCol w="2357455"/>
                <a:gridCol w="2360698"/>
                <a:gridCol w="2079187"/>
              </a:tblGrid>
              <a:tr h="453357">
                <a:tc gridSpan="3">
                  <a:txBody>
                    <a:bodyPr/>
                    <a:lstStyle/>
                    <a:p>
                      <a:pPr algn="ctr"/>
                      <a:r>
                        <a:rPr lang="tr-TR" sz="2400" dirty="0" smtClean="0"/>
                        <a:t>KUR PROGRAMI</a:t>
                      </a:r>
                      <a:endParaRPr lang="tr-TR" sz="2400" dirty="0"/>
                    </a:p>
                  </a:txBody>
                  <a:tcPr/>
                </a:tc>
                <a:tc hMerge="1">
                  <a:txBody>
                    <a:bodyPr/>
                    <a:lstStyle/>
                    <a:p>
                      <a:pPr algn="ctr"/>
                      <a:endParaRPr lang="tr-TR" dirty="0"/>
                    </a:p>
                  </a:txBody>
                  <a:tcPr/>
                </a:tc>
                <a:tc hMerge="1">
                  <a:txBody>
                    <a:bodyPr/>
                    <a:lstStyle/>
                    <a:p>
                      <a:pPr algn="ctr"/>
                      <a:endParaRPr lang="tr-TR" dirty="0"/>
                    </a:p>
                  </a:txBody>
                  <a:tcPr/>
                </a:tc>
              </a:tr>
              <a:tr h="362685">
                <a:tc gridSpan="3">
                  <a:txBody>
                    <a:bodyPr/>
                    <a:lstStyle/>
                    <a:p>
                      <a:pPr algn="ctr"/>
                      <a:r>
                        <a:rPr lang="tr-TR" baseline="0" dirty="0" smtClean="0"/>
                        <a:t>GÜZ </a:t>
                      </a:r>
                      <a:r>
                        <a:rPr lang="tr-TR" baseline="0" dirty="0" smtClean="0"/>
                        <a:t>YARIYILI                   BAHAR </a:t>
                      </a:r>
                      <a:r>
                        <a:rPr lang="tr-TR" baseline="0" dirty="0" smtClean="0"/>
                        <a:t>YARIYILI</a:t>
                      </a:r>
                    </a:p>
                  </a:txBody>
                  <a:tcPr/>
                </a:tc>
                <a:tc hMerge="1">
                  <a:txBody>
                    <a:bodyPr/>
                    <a:lstStyle/>
                    <a:p>
                      <a:pPr algn="ctr"/>
                      <a:endParaRPr lang="tr-TR" baseline="0" dirty="0" smtClean="0"/>
                    </a:p>
                  </a:txBody>
                  <a:tcPr/>
                </a:tc>
                <a:tc hMerge="1">
                  <a:txBody>
                    <a:bodyPr/>
                    <a:lstStyle/>
                    <a:p>
                      <a:pPr algn="ctr"/>
                      <a:endParaRPr lang="tr-TR" dirty="0"/>
                    </a:p>
                  </a:txBody>
                  <a:tcPr/>
                </a:tc>
              </a:tr>
              <a:tr h="634699">
                <a:tc>
                  <a:txBody>
                    <a:bodyPr/>
                    <a:lstStyle/>
                    <a:p>
                      <a:pPr algn="ctr"/>
                      <a:r>
                        <a:rPr lang="tr-TR" dirty="0" smtClean="0">
                          <a:solidFill>
                            <a:schemeClr val="tx1"/>
                          </a:solidFill>
                        </a:rPr>
                        <a:t>1. </a:t>
                      </a:r>
                      <a:r>
                        <a:rPr lang="tr-TR" dirty="0" smtClean="0">
                          <a:solidFill>
                            <a:schemeClr val="tx1"/>
                          </a:solidFill>
                        </a:rPr>
                        <a:t>HAFTA</a:t>
                      </a:r>
                    </a:p>
                    <a:p>
                      <a:pPr algn="ctr"/>
                      <a:r>
                        <a:rPr lang="tr-TR" baseline="0" dirty="0" smtClean="0">
                          <a:solidFill>
                            <a:schemeClr val="tx1"/>
                          </a:solidFill>
                        </a:rPr>
                        <a:t>10 </a:t>
                      </a:r>
                      <a:r>
                        <a:rPr lang="tr-TR" dirty="0" smtClean="0">
                          <a:solidFill>
                            <a:schemeClr val="tx1"/>
                          </a:solidFill>
                        </a:rPr>
                        <a:t>.HAFTA</a:t>
                      </a:r>
                      <a:endParaRPr lang="tr-TR" dirty="0">
                        <a:solidFill>
                          <a:schemeClr val="tx1"/>
                        </a:solidFill>
                      </a:endParaRP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11. </a:t>
                      </a:r>
                      <a:r>
                        <a:rPr lang="tr-TR" dirty="0" smtClean="0"/>
                        <a:t>HAFTA</a:t>
                      </a:r>
                      <a:r>
                        <a:rPr lang="tr-TR"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20</a:t>
                      </a:r>
                      <a:r>
                        <a:rPr lang="tr-TR" dirty="0" smtClean="0"/>
                        <a:t>. </a:t>
                      </a:r>
                      <a:r>
                        <a:rPr lang="tr-TR" dirty="0" smtClean="0"/>
                        <a:t>HAFTA</a:t>
                      </a:r>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21. </a:t>
                      </a:r>
                      <a:r>
                        <a:rPr lang="tr-TR" dirty="0" smtClean="0"/>
                        <a:t>HAFTA</a:t>
                      </a:r>
                      <a:endParaRPr lang="tr-TR"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30</a:t>
                      </a:r>
                      <a:r>
                        <a:rPr lang="tr-TR" dirty="0" smtClean="0"/>
                        <a:t>. </a:t>
                      </a:r>
                      <a:r>
                        <a:rPr lang="tr-TR" dirty="0" smtClean="0"/>
                        <a:t>HAFTA</a:t>
                      </a:r>
                    </a:p>
                  </a:txBody>
                  <a:tcPr>
                    <a:solidFill>
                      <a:srgbClr val="00B0F0"/>
                    </a:solidFill>
                  </a:tcPr>
                </a:tc>
              </a:tr>
              <a:tr h="906713">
                <a:tc>
                  <a:txBody>
                    <a:bodyPr/>
                    <a:lstStyle/>
                    <a:p>
                      <a:pPr algn="ctr"/>
                      <a:r>
                        <a:rPr lang="tr-TR" b="1" dirty="0" smtClean="0">
                          <a:solidFill>
                            <a:schemeClr val="tx1"/>
                          </a:solidFill>
                        </a:rPr>
                        <a:t>A2</a:t>
                      </a:r>
                      <a:r>
                        <a:rPr lang="tr-TR" b="1" baseline="0" dirty="0" smtClean="0">
                          <a:solidFill>
                            <a:schemeClr val="tx1"/>
                          </a:solidFill>
                        </a:rPr>
                        <a:t> </a:t>
                      </a:r>
                      <a:r>
                        <a:rPr lang="tr-TR" b="1" dirty="0" smtClean="0">
                          <a:solidFill>
                            <a:schemeClr val="tx1"/>
                          </a:solidFill>
                        </a:rPr>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solidFill>
                            <a:schemeClr val="tx1"/>
                          </a:solidFill>
                        </a:rPr>
                        <a:t>Elementary</a:t>
                      </a:r>
                      <a:endParaRPr lang="tr-TR" b="1" dirty="0" smtClean="0">
                        <a:solidFill>
                          <a:schemeClr val="tx1"/>
                        </a:solidFill>
                      </a:endParaRPr>
                    </a:p>
                    <a:p>
                      <a:pPr algn="ctr"/>
                      <a:r>
                        <a:rPr lang="tr-TR" b="1" dirty="0" err="1" smtClean="0">
                          <a:solidFill>
                            <a:schemeClr val="tx1"/>
                          </a:solidFill>
                        </a:rPr>
                        <a:t>Pre</a:t>
                      </a:r>
                      <a:r>
                        <a:rPr lang="tr-TR" b="1" dirty="0" smtClean="0">
                          <a:solidFill>
                            <a:schemeClr val="tx1"/>
                          </a:solidFill>
                        </a:rPr>
                        <a:t>-</a:t>
                      </a:r>
                      <a:r>
                        <a:rPr lang="tr-TR" b="1" dirty="0" err="1" smtClean="0">
                          <a:solidFill>
                            <a:schemeClr val="tx1"/>
                          </a:solidFill>
                        </a:rPr>
                        <a:t>Intermediate</a:t>
                      </a:r>
                      <a:endParaRPr lang="tr-TR" b="1" dirty="0">
                        <a:solidFill>
                          <a:schemeClr val="tx1"/>
                        </a:solidFill>
                      </a:endParaRPr>
                    </a:p>
                  </a:txBody>
                  <a:tcPr>
                    <a:solidFill>
                      <a:srgbClr val="FFFF00"/>
                    </a:solidFill>
                  </a:tcPr>
                </a:tc>
                <a:tc>
                  <a:txBody>
                    <a:bodyPr/>
                    <a:lstStyle/>
                    <a:p>
                      <a:pPr algn="ctr"/>
                      <a:r>
                        <a:rPr lang="tr-TR" b="1" baseline="0" dirty="0" smtClean="0"/>
                        <a:t>B1 </a:t>
                      </a:r>
                      <a:r>
                        <a:rPr lang="tr-TR" b="1" dirty="0" smtClean="0"/>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t>Pre</a:t>
                      </a:r>
                      <a:r>
                        <a:rPr lang="tr-TR" b="1" dirty="0" smtClean="0"/>
                        <a:t>-</a:t>
                      </a:r>
                      <a:r>
                        <a:rPr lang="tr-TR" b="1" dirty="0" err="1" smtClean="0"/>
                        <a:t>Intermediate</a:t>
                      </a:r>
                      <a:endParaRPr lang="tr-TR" b="1" dirty="0" smtClean="0"/>
                    </a:p>
                    <a:p>
                      <a:pPr algn="ctr"/>
                      <a:r>
                        <a:rPr lang="tr-TR" b="1" dirty="0" err="1" smtClean="0"/>
                        <a:t>Intermediate</a:t>
                      </a:r>
                      <a:endParaRPr lang="tr-TR" b="1" dirty="0"/>
                    </a:p>
                  </a:txBody>
                  <a:tcPr>
                    <a:solidFill>
                      <a:srgbClr val="00B050"/>
                    </a:solidFill>
                  </a:tcPr>
                </a:tc>
                <a:tc>
                  <a:txBody>
                    <a:bodyPr/>
                    <a:lstStyle/>
                    <a:p>
                      <a:pPr algn="ctr"/>
                      <a:r>
                        <a:rPr lang="tr-TR" b="1" dirty="0" smtClean="0"/>
                        <a:t>B1+</a:t>
                      </a:r>
                      <a:r>
                        <a:rPr lang="tr-TR" b="1" baseline="0" dirty="0" smtClean="0"/>
                        <a:t> </a:t>
                      </a:r>
                      <a:r>
                        <a:rPr lang="tr-TR" b="1" dirty="0" smtClean="0"/>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t>Intermediate</a:t>
                      </a:r>
                      <a:endParaRPr lang="tr-TR" b="1" dirty="0" smtClean="0"/>
                    </a:p>
                    <a:p>
                      <a:pPr algn="ctr"/>
                      <a:r>
                        <a:rPr lang="tr-TR" b="1" dirty="0" err="1" smtClean="0"/>
                        <a:t>Upper</a:t>
                      </a:r>
                      <a:r>
                        <a:rPr lang="tr-TR" b="1" dirty="0" smtClean="0"/>
                        <a:t>-</a:t>
                      </a:r>
                      <a:r>
                        <a:rPr lang="tr-TR" b="1" dirty="0" err="1" smtClean="0"/>
                        <a:t>Int</a:t>
                      </a:r>
                      <a:r>
                        <a:rPr lang="tr-TR" b="1" dirty="0" smtClean="0"/>
                        <a:t>.</a:t>
                      </a:r>
                      <a:endParaRPr lang="tr-TR" b="1" dirty="0"/>
                    </a:p>
                  </a:txBody>
                  <a:tcPr>
                    <a:solidFill>
                      <a:srgbClr val="00B0F0"/>
                    </a:solidFill>
                  </a:tcPr>
                </a:tc>
              </a:tr>
            </a:tbl>
          </a:graphicData>
        </a:graphic>
      </p:graphicFrame>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4" name="13 Dikdörtgen"/>
          <p:cNvSpPr/>
          <p:nvPr/>
        </p:nvSpPr>
        <p:spPr>
          <a:xfrm>
            <a:off x="1214414" y="1928803"/>
            <a:ext cx="7215238" cy="1495794"/>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Kur devamsızlık sınırı %15 olup sınırı aşan öğrenci kur tekrarı yapar. Devamsızlık Kur İçi </a:t>
            </a:r>
            <a:r>
              <a:rPr lang="tr-TR" sz="2000" dirty="0" smtClean="0">
                <a:effectLst>
                  <a:outerShdw blurRad="38100" dist="38100" dir="2700000" algn="tl">
                    <a:srgbClr val="000000">
                      <a:alpha val="43137"/>
                    </a:srgbClr>
                  </a:outerShdw>
                </a:effectLst>
              </a:rPr>
              <a:t>36, </a:t>
            </a:r>
            <a:r>
              <a:rPr lang="tr-TR" sz="2000" dirty="0" smtClean="0">
                <a:effectLst>
                  <a:outerShdw blurRad="38100" dist="38100" dir="2700000" algn="tl">
                    <a:srgbClr val="000000">
                      <a:alpha val="43137"/>
                    </a:srgbClr>
                  </a:outerShdw>
                </a:effectLst>
              </a:rPr>
              <a:t>Yıl İçi </a:t>
            </a:r>
            <a:r>
              <a:rPr lang="tr-TR" sz="2000" dirty="0" smtClean="0">
                <a:effectLst>
                  <a:outerShdw blurRad="38100" dist="38100" dir="2700000" algn="tl">
                    <a:srgbClr val="000000">
                      <a:alpha val="43137"/>
                    </a:srgbClr>
                  </a:outerShdw>
                </a:effectLst>
              </a:rPr>
              <a:t>108 </a:t>
            </a:r>
            <a:r>
              <a:rPr lang="tr-TR" sz="2000" dirty="0" smtClean="0">
                <a:effectLst>
                  <a:outerShdw blurRad="38100" dist="38100" dir="2700000" algn="tl">
                    <a:srgbClr val="000000">
                      <a:alpha val="43137"/>
                    </a:srgbClr>
                  </a:outerShdw>
                </a:effectLst>
              </a:rPr>
              <a:t>saat ile sınırlıdır.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0" name="9 Tablo"/>
          <p:cNvGraphicFramePr>
            <a:graphicFrameLocks noGrp="1"/>
          </p:cNvGraphicFramePr>
          <p:nvPr>
            <p:extLst>
              <p:ext uri="{D42A27DB-BD31-4B8C-83A1-F6EECF244321}">
                <p14:modId xmlns:p14="http://schemas.microsoft.com/office/powerpoint/2010/main" xmlns="" val="991504345"/>
              </p:ext>
            </p:extLst>
          </p:nvPr>
        </p:nvGraphicFramePr>
        <p:xfrm>
          <a:off x="572042" y="2755972"/>
          <a:ext cx="7643296" cy="3530548"/>
        </p:xfrm>
        <a:graphic>
          <a:graphicData uri="http://schemas.openxmlformats.org/drawingml/2006/table">
            <a:tbl>
              <a:tblPr firstRow="1" bandRow="1">
                <a:tableStyleId>{5C22544A-7EE6-4342-B048-85BDC9FD1C3A}</a:tableStyleId>
              </a:tblPr>
              <a:tblGrid>
                <a:gridCol w="2697635"/>
                <a:gridCol w="2464545"/>
                <a:gridCol w="2481116"/>
              </a:tblGrid>
              <a:tr h="479500">
                <a:tc gridSpan="3">
                  <a:txBody>
                    <a:bodyPr/>
                    <a:lstStyle/>
                    <a:p>
                      <a:pPr algn="ctr"/>
                      <a:r>
                        <a:rPr lang="tr-TR" sz="2400" dirty="0" smtClean="0"/>
                        <a:t>DEVAMSIZLIK</a:t>
                      </a:r>
                      <a:endParaRPr lang="tr-TR" sz="2400" dirty="0"/>
                    </a:p>
                  </a:txBody>
                  <a:tcPr/>
                </a:tc>
                <a:tc hMerge="1">
                  <a:txBody>
                    <a:bodyPr/>
                    <a:lstStyle/>
                    <a:p>
                      <a:pPr algn="ctr"/>
                      <a:endParaRPr lang="tr-TR" dirty="0"/>
                    </a:p>
                  </a:txBody>
                  <a:tcPr/>
                </a:tc>
                <a:tc hMerge="1">
                  <a:txBody>
                    <a:bodyPr/>
                    <a:lstStyle/>
                    <a:p>
                      <a:pPr algn="ctr"/>
                      <a:endParaRPr lang="tr-TR" dirty="0"/>
                    </a:p>
                  </a:txBody>
                  <a:tcPr/>
                </a:tc>
              </a:tr>
              <a:tr h="581298">
                <a:tc gridSpan="3">
                  <a:txBody>
                    <a:bodyPr/>
                    <a:lstStyle/>
                    <a:p>
                      <a:pPr algn="ctr"/>
                      <a:r>
                        <a:rPr lang="tr-TR" baseline="0" dirty="0" smtClean="0"/>
                        <a:t>GÜZ </a:t>
                      </a:r>
                      <a:r>
                        <a:rPr lang="tr-TR" baseline="0" dirty="0" smtClean="0"/>
                        <a:t>YARIYILI                            BAHAR </a:t>
                      </a:r>
                      <a:r>
                        <a:rPr lang="tr-TR" baseline="0" dirty="0" smtClean="0"/>
                        <a:t>YARIYILI</a:t>
                      </a:r>
                    </a:p>
                  </a:txBody>
                  <a:tcPr/>
                </a:tc>
                <a:tc hMerge="1">
                  <a:txBody>
                    <a:bodyPr/>
                    <a:lstStyle/>
                    <a:p>
                      <a:pPr algn="ctr"/>
                      <a:endParaRPr lang="tr-TR" baseline="0" dirty="0" smtClean="0"/>
                    </a:p>
                  </a:txBody>
                  <a:tcPr/>
                </a:tc>
                <a:tc hMerge="1">
                  <a:txBody>
                    <a:bodyPr/>
                    <a:lstStyle/>
                    <a:p>
                      <a:pPr algn="ctr"/>
                      <a:endParaRPr lang="tr-TR" dirty="0"/>
                    </a:p>
                  </a:txBody>
                  <a:tcPr/>
                </a:tc>
              </a:tr>
              <a:tr h="1369842">
                <a:tc>
                  <a:txBody>
                    <a:bodyPr/>
                    <a:lstStyle/>
                    <a:p>
                      <a:pPr marL="342900" indent="-342900" algn="ctr">
                        <a:buNone/>
                      </a:pPr>
                      <a:r>
                        <a:rPr lang="tr-TR" baseline="0" dirty="0" smtClean="0">
                          <a:solidFill>
                            <a:schemeClr val="tx1"/>
                          </a:solidFill>
                        </a:rPr>
                        <a:t>24x10=240 </a:t>
                      </a:r>
                      <a:r>
                        <a:rPr lang="tr-TR" baseline="0" dirty="0" smtClean="0">
                          <a:solidFill>
                            <a:schemeClr val="tx1"/>
                          </a:solidFill>
                        </a:rPr>
                        <a:t>Saat</a:t>
                      </a:r>
                    </a:p>
                    <a:p>
                      <a:pPr marL="342900" indent="-342900" algn="ctr">
                        <a:buNone/>
                      </a:pPr>
                      <a:r>
                        <a:rPr lang="tr-TR" baseline="0" dirty="0" smtClean="0">
                          <a:solidFill>
                            <a:schemeClr val="tx1"/>
                          </a:solidFill>
                        </a:rPr>
                        <a:t>%</a:t>
                      </a:r>
                      <a:r>
                        <a:rPr lang="tr-TR" baseline="0" dirty="0" smtClean="0">
                          <a:solidFill>
                            <a:schemeClr val="tx1"/>
                          </a:solidFill>
                        </a:rPr>
                        <a:t>15=36 </a:t>
                      </a:r>
                      <a:r>
                        <a:rPr lang="tr-TR" baseline="0" dirty="0" smtClean="0">
                          <a:solidFill>
                            <a:schemeClr val="tx1"/>
                          </a:solidFill>
                        </a:rPr>
                        <a:t>Sınır</a:t>
                      </a:r>
                    </a:p>
                    <a:p>
                      <a:pPr marL="342900" indent="-342900" algn="ctr">
                        <a:buNone/>
                      </a:pPr>
                      <a:r>
                        <a:rPr lang="tr-TR" baseline="0" dirty="0" smtClean="0">
                          <a:solidFill>
                            <a:schemeClr val="tx1"/>
                          </a:solidFill>
                        </a:rPr>
                        <a:t>37 </a:t>
                      </a:r>
                      <a:r>
                        <a:rPr lang="tr-TR" baseline="0" dirty="0" smtClean="0">
                          <a:solidFill>
                            <a:schemeClr val="tx1"/>
                          </a:solidFill>
                        </a:rPr>
                        <a:t>Saat Kur Tekrarı</a:t>
                      </a:r>
                    </a:p>
                  </a:txBody>
                  <a:tcPr>
                    <a:solidFill>
                      <a:srgbClr val="FFFF00"/>
                    </a:solidFill>
                  </a:tcPr>
                </a:tc>
                <a:tc>
                  <a:txBody>
                    <a:bodyPr/>
                    <a:lstStyle/>
                    <a:p>
                      <a:pPr marL="342900" indent="-342900" algn="ctr">
                        <a:buNone/>
                      </a:pPr>
                      <a:r>
                        <a:rPr lang="tr-TR" baseline="0" dirty="0" smtClean="0">
                          <a:solidFill>
                            <a:schemeClr val="tx1"/>
                          </a:solidFill>
                        </a:rPr>
                        <a:t>24x10=240 Saat</a:t>
                      </a:r>
                    </a:p>
                    <a:p>
                      <a:pPr marL="342900" indent="-342900" algn="ctr">
                        <a:buNone/>
                      </a:pPr>
                      <a:r>
                        <a:rPr lang="tr-TR" baseline="0" dirty="0" smtClean="0">
                          <a:solidFill>
                            <a:schemeClr val="tx1"/>
                          </a:solidFill>
                        </a:rPr>
                        <a:t>%15=36 Sınır</a:t>
                      </a:r>
                    </a:p>
                    <a:p>
                      <a:pPr marL="342900" indent="-342900" algn="ctr">
                        <a:buNone/>
                      </a:pPr>
                      <a:r>
                        <a:rPr lang="tr-TR" baseline="0" dirty="0" smtClean="0">
                          <a:solidFill>
                            <a:schemeClr val="tx1"/>
                          </a:solidFill>
                        </a:rPr>
                        <a:t>37 Saat Kur Tekrarı</a:t>
                      </a:r>
                      <a:endParaRPr lang="tr-TR" baseline="0" dirty="0" smtClean="0">
                        <a:solidFill>
                          <a:schemeClr val="tx1"/>
                        </a:solidFill>
                      </a:endParaRPr>
                    </a:p>
                  </a:txBody>
                  <a:tcPr>
                    <a:solidFill>
                      <a:srgbClr val="92D050"/>
                    </a:solidFill>
                  </a:tcPr>
                </a:tc>
                <a:tc>
                  <a:txBody>
                    <a:bodyPr/>
                    <a:lstStyle/>
                    <a:p>
                      <a:pPr marL="342900" indent="-342900" algn="ctr">
                        <a:buNone/>
                      </a:pPr>
                      <a:r>
                        <a:rPr lang="tr-TR" baseline="0" dirty="0" smtClean="0">
                          <a:solidFill>
                            <a:schemeClr val="tx1"/>
                          </a:solidFill>
                        </a:rPr>
                        <a:t>24x10=240 Saat</a:t>
                      </a:r>
                    </a:p>
                    <a:p>
                      <a:pPr marL="342900" indent="-342900" algn="ctr">
                        <a:buNone/>
                      </a:pPr>
                      <a:r>
                        <a:rPr lang="tr-TR" baseline="0" dirty="0" smtClean="0">
                          <a:solidFill>
                            <a:schemeClr val="tx1"/>
                          </a:solidFill>
                        </a:rPr>
                        <a:t>%15=36 Sınır</a:t>
                      </a:r>
                    </a:p>
                    <a:p>
                      <a:pPr marL="342900" indent="-342900" algn="ctr">
                        <a:buNone/>
                      </a:pPr>
                      <a:r>
                        <a:rPr lang="tr-TR" baseline="0" dirty="0" smtClean="0">
                          <a:solidFill>
                            <a:schemeClr val="tx1"/>
                          </a:solidFill>
                        </a:rPr>
                        <a:t>37 Saat Kur Tekrarı</a:t>
                      </a:r>
                      <a:endParaRPr lang="tr-TR" baseline="0" dirty="0" smtClean="0">
                        <a:solidFill>
                          <a:schemeClr val="tx1"/>
                        </a:solidFill>
                      </a:endParaRPr>
                    </a:p>
                  </a:txBody>
                  <a:tcPr>
                    <a:solidFill>
                      <a:srgbClr val="00B0F0"/>
                    </a:solidFill>
                  </a:tcPr>
                </a:tc>
              </a:tr>
              <a:tr h="1099908">
                <a:tc gridSpan="3">
                  <a:txBody>
                    <a:bodyPr/>
                    <a:lstStyle/>
                    <a:p>
                      <a:pPr algn="ctr"/>
                      <a:r>
                        <a:rPr lang="tr-TR" b="1" dirty="0" smtClean="0"/>
                        <a:t>24x30= 720 </a:t>
                      </a:r>
                      <a:r>
                        <a:rPr lang="tr-TR" b="1" dirty="0" smtClean="0"/>
                        <a:t>Toplam</a:t>
                      </a:r>
                      <a:r>
                        <a:rPr lang="tr-TR" b="1" baseline="0" dirty="0" smtClean="0"/>
                        <a:t> Yıllık Ders Saati</a:t>
                      </a:r>
                    </a:p>
                    <a:p>
                      <a:pPr algn="ctr"/>
                      <a:r>
                        <a:rPr lang="tr-TR" b="1" baseline="0" dirty="0" smtClean="0"/>
                        <a:t>%</a:t>
                      </a:r>
                      <a:r>
                        <a:rPr lang="tr-TR" b="1" baseline="0" dirty="0" smtClean="0"/>
                        <a:t>15=108</a:t>
                      </a:r>
                      <a:endParaRPr lang="tr-TR" b="1" baseline="0" dirty="0" smtClean="0"/>
                    </a:p>
                    <a:p>
                      <a:pPr algn="ctr"/>
                      <a:r>
                        <a:rPr lang="tr-TR" b="1" baseline="0" dirty="0" smtClean="0"/>
                        <a:t>109 </a:t>
                      </a:r>
                      <a:r>
                        <a:rPr lang="tr-TR" b="1" baseline="0" dirty="0" smtClean="0"/>
                        <a:t>Saat Devamsızlık Hazırlık BAŞARISIZ</a:t>
                      </a:r>
                      <a:endParaRPr lang="tr-TR" b="1" dirty="0"/>
                    </a:p>
                  </a:txBody>
                  <a:tcPr>
                    <a:solidFill>
                      <a:srgbClr val="FF0000"/>
                    </a:solidFill>
                  </a:tcPr>
                </a:tc>
                <a:tc hMerge="1">
                  <a:txBody>
                    <a:bodyPr/>
                    <a:lstStyle/>
                    <a:p>
                      <a:pPr algn="ctr"/>
                      <a:endParaRPr lang="tr-TR" b="1" dirty="0"/>
                    </a:p>
                  </a:txBody>
                  <a:tcPr>
                    <a:solidFill>
                      <a:srgbClr val="FFFF00"/>
                    </a:solidFill>
                  </a:tcPr>
                </a:tc>
                <a:tc hMerge="1">
                  <a:txBody>
                    <a:bodyPr/>
                    <a:lstStyle/>
                    <a:p>
                      <a:pPr algn="ctr"/>
                      <a:endParaRPr lang="tr-TR" b="1" dirty="0"/>
                    </a:p>
                  </a:txBody>
                  <a:tcPr>
                    <a:solidFill>
                      <a:srgbClr val="00B050"/>
                    </a:solidFill>
                  </a:tcPr>
                </a:tc>
              </a:tr>
            </a:tbl>
          </a:graphicData>
        </a:graphic>
      </p:graphicFrame>
      <p:sp>
        <p:nvSpPr>
          <p:cNvPr id="12"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2000241"/>
            <a:ext cx="7000924" cy="4302716"/>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Programında yıl sonu puanı ile başarılı olan öğrencilere Hazırlık Başarı Sertifikası verilir, ayrıca Hazırlık Programına devam eden her öğrenciye tamamladığı kur seviyesini gösteren Kur Başarı Belgesi verilir.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Her Modül içerisindeki sınavlar Kur İçi Sınav, Modül sonunda ise Kur Sonu Sınav uygulanır. %60 Kur İçi Sınavlar + % 40 Kur Sonu Sınavı katkısıyla Kur başarısı ölçülür. 65 ve üzeri Kur Sonu Puanı olan öğrenci bir üst kura geçerken bu puana ulaşamayan öğrenci kur tekrarı yapar.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5" name="İçerik Yer Tutucusu 5"/>
          <p:cNvGraphicFramePr>
            <a:graphicFrameLocks/>
          </p:cNvGraphicFramePr>
          <p:nvPr>
            <p:extLst>
              <p:ext uri="{D42A27DB-BD31-4B8C-83A1-F6EECF244321}">
                <p14:modId xmlns:p14="http://schemas.microsoft.com/office/powerpoint/2010/main" xmlns="" val="332183954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22/2023</a:t>
                      </a:r>
                      <a:endParaRPr lang="tr-TR" dirty="0"/>
                    </a:p>
                  </a:txBody>
                  <a:tcPr/>
                </a:tc>
              </a:tr>
            </a:tbl>
          </a:graphicData>
        </a:graphic>
      </p:graphicFrame>
      <p:sp>
        <p:nvSpPr>
          <p:cNvPr id="16"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357222" y="0"/>
            <a:ext cx="9787006" cy="6796740"/>
          </a:xfrm>
          <a:prstGeom prst="rect">
            <a:avLst/>
          </a:prstGeom>
          <a:noFill/>
          <a:ln w="9525">
            <a:noFill/>
            <a:miter lim="800000"/>
            <a:headEnd/>
            <a:tailEnd/>
          </a:ln>
          <a:effectLst/>
        </p:spPr>
      </p:pic>
    </p:spTree>
    <p:extLst>
      <p:ext uri="{BB962C8B-B14F-4D97-AF65-F5344CB8AC3E}">
        <p14:creationId xmlns:p14="http://schemas.microsoft.com/office/powerpoint/2010/main" xmlns="" val="3751489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yadyo tanıtım - Kopya">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2477</TotalTime>
  <Words>948</Words>
  <Application>Microsoft Macintosh PowerPoint</Application>
  <PresentationFormat>Ekran Gösterisi (4:3)</PresentationFormat>
  <Paragraphs>292</Paragraphs>
  <Slides>22</Slides>
  <Notes>3</Notes>
  <HiddenSlides>0</HiddenSlides>
  <MMClips>0</MMClips>
  <ScaleCrop>false</ScaleCrop>
  <HeadingPairs>
    <vt:vector size="4" baseType="variant">
      <vt:variant>
        <vt:lpstr>Tema</vt:lpstr>
      </vt:variant>
      <vt:variant>
        <vt:i4>1</vt:i4>
      </vt:variant>
      <vt:variant>
        <vt:lpstr>Slayt Başlıkları</vt:lpstr>
      </vt:variant>
      <vt:variant>
        <vt:i4>22</vt:i4>
      </vt:variant>
    </vt:vector>
  </HeadingPairs>
  <TitlesOfParts>
    <vt:vector size="23" baseType="lpstr">
      <vt:lpstr>yadyo tanıtım - Kopya</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ÜST KURA GEÇİŞ!!!</vt:lpstr>
      <vt:lpstr>Slayt 19</vt:lpstr>
      <vt:lpstr>Slayt 20</vt:lpstr>
      <vt:lpstr>ERİŞİM</vt:lpstr>
      <vt:lpstr>Slayt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MUSTAFACAKİR</dc:creator>
  <cp:lastModifiedBy>Windows Kullanıcısı</cp:lastModifiedBy>
  <cp:revision>281</cp:revision>
  <dcterms:created xsi:type="dcterms:W3CDTF">2015-08-19T21:57:20Z</dcterms:created>
  <dcterms:modified xsi:type="dcterms:W3CDTF">2022-08-17T12:52:35Z</dcterms:modified>
</cp:coreProperties>
</file>